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3.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4.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heme/themeOverride5.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heme/themeOverride6.xml" ContentType="application/vnd.openxmlformats-officedocument.themeOverr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55" r:id="rId2"/>
  </p:sldMasterIdLst>
  <p:notesMasterIdLst>
    <p:notesMasterId r:id="rId17"/>
  </p:notesMasterIdLst>
  <p:handoutMasterIdLst>
    <p:handoutMasterId r:id="rId18"/>
  </p:handoutMasterIdLst>
  <p:sldIdLst>
    <p:sldId id="256" r:id="rId3"/>
    <p:sldId id="270" r:id="rId4"/>
    <p:sldId id="258" r:id="rId5"/>
    <p:sldId id="278" r:id="rId6"/>
    <p:sldId id="275" r:id="rId7"/>
    <p:sldId id="299" r:id="rId8"/>
    <p:sldId id="284" r:id="rId9"/>
    <p:sldId id="277" r:id="rId10"/>
    <p:sldId id="283" r:id="rId11"/>
    <p:sldId id="300" r:id="rId12"/>
    <p:sldId id="280" r:id="rId13"/>
    <p:sldId id="301" r:id="rId14"/>
    <p:sldId id="287" r:id="rId15"/>
    <p:sldId id="303"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895"/>
    <a:srgbClr val="4180A9"/>
    <a:srgbClr val="FF965F"/>
    <a:srgbClr val="BED9EC"/>
    <a:srgbClr val="A20000"/>
    <a:srgbClr val="A40000"/>
    <a:srgbClr val="9E0000"/>
    <a:srgbClr val="C7450B"/>
    <a:srgbClr val="E24E0C"/>
    <a:srgbClr val="DC61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6182" autoAdjust="0"/>
  </p:normalViewPr>
  <p:slideViewPr>
    <p:cSldViewPr snapToGrid="0">
      <p:cViewPr varScale="1">
        <p:scale>
          <a:sx n="89" d="100"/>
          <a:sy n="89" d="100"/>
        </p:scale>
        <p:origin x="590" y="72"/>
      </p:cViewPr>
      <p:guideLst/>
    </p:cSldViewPr>
  </p:slideViewPr>
  <p:notesTextViewPr>
    <p:cViewPr>
      <p:scale>
        <a:sx n="3" d="2"/>
        <a:sy n="3" d="2"/>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6/15/2023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GIF>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t>2023/6/15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14</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userDrawn="1">
  <p:cSld name="Title slide">
    <p:spTree>
      <p:nvGrpSpPr>
        <p:cNvPr id="1" name=""/>
        <p:cNvGrpSpPr/>
        <p:nvPr/>
      </p:nvGrpSpPr>
      <p:grpSpPr>
        <a:xfrm>
          <a:off x="0" y="0"/>
          <a:ext cx="0" cy="0"/>
          <a:chOff x="0" y="0"/>
          <a:chExt cx="0" cy="0"/>
        </a:xfrm>
      </p:grpSpPr>
      <p:sp>
        <p:nvSpPr>
          <p:cNvPr id="9794" name="AutoShape 63"/>
          <p:cNvSpPr>
            <a:spLocks noChangeAspect="1" noChangeArrowheads="1" noTextEdit="1"/>
          </p:cNvSpPr>
          <p:nvPr userDrawn="1"/>
        </p:nvSpPr>
        <p:spPr bwMode="auto">
          <a:xfrm>
            <a:off x="1588" y="0"/>
            <a:ext cx="12188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795" name="Rectangle 65"/>
          <p:cNvSpPr>
            <a:spLocks noChangeArrowheads="1"/>
          </p:cNvSpPr>
          <p:nvPr userDrawn="1"/>
        </p:nvSpPr>
        <p:spPr bwMode="auto">
          <a:xfrm>
            <a:off x="1588" y="-1588"/>
            <a:ext cx="12188825" cy="6858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801" name="副标题 2"/>
          <p:cNvSpPr>
            <a:spLocks noGrp="1"/>
          </p:cNvSpPr>
          <p:nvPr userDrawn="1">
            <p:ph type="subTitle" idx="1"/>
          </p:nvPr>
        </p:nvSpPr>
        <p:spPr>
          <a:xfrm>
            <a:off x="669924" y="3177584"/>
            <a:ext cx="7855511" cy="558799"/>
          </a:xfrm>
        </p:spPr>
        <p:txBody>
          <a:bodyPr anchor="ctr">
            <a:norm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9802" name="标题 1"/>
          <p:cNvSpPr>
            <a:spLocks noGrp="1"/>
          </p:cNvSpPr>
          <p:nvPr userDrawn="1">
            <p:ph type="ctrTitle"/>
          </p:nvPr>
        </p:nvSpPr>
        <p:spPr>
          <a:xfrm>
            <a:off x="669924" y="2478993"/>
            <a:ext cx="7855511" cy="698591"/>
          </a:xfrm>
        </p:spPr>
        <p:txBody>
          <a:bodyPr anchor="ctr">
            <a:normAutofit/>
          </a:bodyPr>
          <a:lstStyle>
            <a:lvl1pPr algn="l">
              <a:defRPr sz="4000">
                <a:solidFill>
                  <a:schemeClr val="tx1"/>
                </a:solidFill>
              </a:defRPr>
            </a:lvl1pPr>
          </a:lstStyle>
          <a:p>
            <a:r>
              <a:rPr lang="en-US" dirty="0"/>
              <a:t>Click to edit Master title style</a:t>
            </a:r>
            <a:endParaRPr lang="zh-CN" altLang="en-US" dirty="0"/>
          </a:p>
        </p:txBody>
      </p:sp>
      <p:sp>
        <p:nvSpPr>
          <p:cNvPr id="12" name="文本占位符 13"/>
          <p:cNvSpPr>
            <a:spLocks noGrp="1"/>
          </p:cNvSpPr>
          <p:nvPr userDrawn="1">
            <p:ph type="body" sz="quarter" idx="10" hasCustomPrompt="1"/>
          </p:nvPr>
        </p:nvSpPr>
        <p:spPr>
          <a:xfrm>
            <a:off x="669924" y="4940892"/>
            <a:ext cx="7855511" cy="296271"/>
          </a:xfrm>
        </p:spPr>
        <p:txBody>
          <a:bodyPr vert="horz" anchor="ctr">
            <a:noAutofit/>
          </a:bodyPr>
          <a:lstStyle>
            <a:lvl1pPr marL="0" indent="0" algn="l">
              <a:buNone/>
              <a:defRPr sz="1500" b="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Signature</a:t>
            </a:r>
          </a:p>
        </p:txBody>
      </p:sp>
      <p:sp>
        <p:nvSpPr>
          <p:cNvPr id="13" name="文本占位符 13"/>
          <p:cNvSpPr>
            <a:spLocks noGrp="1"/>
          </p:cNvSpPr>
          <p:nvPr userDrawn="1">
            <p:ph type="body" sz="quarter" idx="11" hasCustomPrompt="1"/>
          </p:nvPr>
        </p:nvSpPr>
        <p:spPr>
          <a:xfrm>
            <a:off x="669924" y="5237163"/>
            <a:ext cx="7855511" cy="296271"/>
          </a:xfrm>
        </p:spPr>
        <p:txBody>
          <a:bodyPr vert="horz" anchor="ctr">
            <a:noAutofit/>
          </a:bodyPr>
          <a:lstStyle>
            <a:lvl1pPr marL="0" indent="0" algn="l">
              <a:buNone/>
              <a:defRPr sz="1500" b="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Date</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dirty="0"/>
              <a:t>Click to edit Master title style</a:t>
            </a:r>
            <a:endParaRPr lang="en-US" dirty="0"/>
          </a:p>
        </p:txBody>
      </p:sp>
      <p:sp>
        <p:nvSpPr>
          <p:cNvPr id="3" name="Date Placeholder 2"/>
          <p:cNvSpPr>
            <a:spLocks noGrp="1"/>
          </p:cNvSpPr>
          <p:nvPr>
            <p:ph type="dt" sz="half" idx="10"/>
          </p:nvPr>
        </p:nvSpPr>
        <p:spPr/>
        <p:txBody>
          <a:bodyPr/>
          <a:lstStyle/>
          <a:p>
            <a:fld id="{6489D9C7-5DC6-4263-87FF-7C99F6FB63C3}" type="datetime1">
              <a:rPr lang="zh-CN" altLang="en-US" smtClean="0"/>
              <a:t>2023/6/15</a:t>
            </a:fld>
            <a:endParaRPr lang="zh-CN" altLang="en-US"/>
          </a:p>
        </p:txBody>
      </p:sp>
      <p:sp>
        <p:nvSpPr>
          <p:cNvPr id="4" name="Footer Placeholder 3"/>
          <p:cNvSpPr>
            <a:spLocks noGrp="1"/>
          </p:cNvSpPr>
          <p:nvPr>
            <p:ph type="ftr" sz="quarter" idx="11"/>
          </p:nvPr>
        </p:nvSpPr>
        <p:spPr/>
        <p:txBody>
          <a:bodyPr/>
          <a:lstStyle/>
          <a:p>
            <a:endParaRPr lang="en-US" altLang="zh-CN"/>
          </a:p>
        </p:txBody>
      </p:sp>
      <p:sp>
        <p:nvSpPr>
          <p:cNvPr id="5" name="Slide Number Placeholder 4"/>
          <p:cNvSpPr>
            <a:spLocks noGrp="1"/>
          </p:cNvSpPr>
          <p:nvPr>
            <p:ph type="sldNum" sz="quarter" idx="12"/>
          </p:nvPr>
        </p:nvSpPr>
        <p:spPr/>
        <p:txBody>
          <a:bodyPr/>
          <a:lstStyle/>
          <a:p>
            <a:fld id="{5DD3DB80-B894-403A-B48E-6FDC1A72010E}"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sp>
        <p:nvSpPr>
          <p:cNvPr id="2083" name="AutoShape 63"/>
          <p:cNvSpPr>
            <a:spLocks noChangeAspect="1" noChangeArrowheads="1" noTextEdit="1"/>
          </p:cNvSpPr>
          <p:nvPr userDrawn="1"/>
        </p:nvSpPr>
        <p:spPr bwMode="auto">
          <a:xfrm>
            <a:off x="1588" y="0"/>
            <a:ext cx="12188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084" name="Rectangle 65"/>
          <p:cNvSpPr>
            <a:spLocks noChangeArrowheads="1"/>
          </p:cNvSpPr>
          <p:nvPr userDrawn="1"/>
        </p:nvSpPr>
        <p:spPr bwMode="auto">
          <a:xfrm>
            <a:off x="1" y="-1588"/>
            <a:ext cx="12188825" cy="6858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 name="标题 1"/>
          <p:cNvSpPr>
            <a:spLocks noGrp="1"/>
          </p:cNvSpPr>
          <p:nvPr userDrawn="1">
            <p:ph type="ctrTitle" hasCustomPrompt="1"/>
          </p:nvPr>
        </p:nvSpPr>
        <p:spPr>
          <a:xfrm>
            <a:off x="669924" y="1135063"/>
            <a:ext cx="5426076" cy="1621509"/>
          </a:xfr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userDrawn="1">
            <p:ph type="body" sz="quarter" idx="17" hasCustomPrompt="1"/>
          </p:nvPr>
        </p:nvSpPr>
        <p:spPr>
          <a:xfrm>
            <a:off x="669924" y="3130428"/>
            <a:ext cx="5426076" cy="310871"/>
          </a:xfrm>
        </p:spPr>
        <p:txBody>
          <a:bodyPr vert="horz" lIns="91440" tIns="45720" rIns="91440" bIns="45720" rtlCol="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dirty="0"/>
              <a:t>Signature</a:t>
            </a:r>
          </a:p>
        </p:txBody>
      </p:sp>
      <p:sp>
        <p:nvSpPr>
          <p:cNvPr id="15" name="文本占位符 62"/>
          <p:cNvSpPr>
            <a:spLocks noGrp="1"/>
          </p:cNvSpPr>
          <p:nvPr userDrawn="1">
            <p:ph type="body" sz="quarter" idx="18" hasCustomPrompt="1"/>
          </p:nvPr>
        </p:nvSpPr>
        <p:spPr>
          <a:xfrm>
            <a:off x="669924" y="3441299"/>
            <a:ext cx="5426076" cy="310871"/>
          </a:xfrm>
        </p:spPr>
        <p:txBody>
          <a:bodyPr vert="horz" lIns="91440" tIns="45720" rIns="91440" bIns="45720" rtlCol="0">
            <a:normAutofit/>
          </a:bodyPr>
          <a:lstStyle>
            <a:lvl1pPr marL="0" indent="0" algn="l">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en-US" altLang="zh-CN" dirty="0"/>
              <a:t>Data</a:t>
            </a:r>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userDrawn="1">
  <p:cSld name="Section title">
    <p:spTree>
      <p:nvGrpSpPr>
        <p:cNvPr id="1" name=""/>
        <p:cNvGrpSpPr/>
        <p:nvPr/>
      </p:nvGrpSpPr>
      <p:grpSpPr>
        <a:xfrm>
          <a:off x="0" y="0"/>
          <a:ext cx="0" cy="0"/>
          <a:chOff x="0" y="0"/>
          <a:chExt cx="0" cy="0"/>
        </a:xfrm>
      </p:grpSpPr>
      <p:sp>
        <p:nvSpPr>
          <p:cNvPr id="8" name="AutoShape 3"/>
          <p:cNvSpPr>
            <a:spLocks noChangeAspect="1" noChangeArrowheads="1" noTextEdit="1"/>
          </p:cNvSpPr>
          <p:nvPr userDrawn="1"/>
        </p:nvSpPr>
        <p:spPr bwMode="auto">
          <a:xfrm>
            <a:off x="1588" y="0"/>
            <a:ext cx="12188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 name="Freeform 5"/>
          <p:cNvSpPr/>
          <p:nvPr userDrawn="1"/>
        </p:nvSpPr>
        <p:spPr bwMode="auto">
          <a:xfrm>
            <a:off x="1588" y="-1588"/>
            <a:ext cx="12188825" cy="0"/>
          </a:xfrm>
          <a:custGeom>
            <a:avLst/>
            <a:gdLst>
              <a:gd name="T0" fmla="*/ 0 w 7678"/>
              <a:gd name="T1" fmla="*/ 7678 w 7678"/>
              <a:gd name="T2" fmla="*/ 0 w 7678"/>
            </a:gdLst>
            <a:ahLst/>
            <a:cxnLst>
              <a:cxn ang="0">
                <a:pos x="T0" y="0"/>
              </a:cxn>
              <a:cxn ang="0">
                <a:pos x="T1" y="0"/>
              </a:cxn>
              <a:cxn ang="0">
                <a:pos x="T2" y="0"/>
              </a:cxn>
            </a:cxnLst>
            <a:rect l="0" t="0" r="r" b="b"/>
            <a:pathLst>
              <a:path w="7678">
                <a:moveTo>
                  <a:pt x="0" y="0"/>
                </a:moveTo>
                <a:lnTo>
                  <a:pt x="7678"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Line 6"/>
          <p:cNvSpPr>
            <a:spLocks noChangeShapeType="1"/>
          </p:cNvSpPr>
          <p:nvPr userDrawn="1"/>
        </p:nvSpPr>
        <p:spPr bwMode="auto">
          <a:xfrm>
            <a:off x="1588" y="-1588"/>
            <a:ext cx="1218882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7"/>
          <p:cNvSpPr/>
          <p:nvPr userDrawn="1"/>
        </p:nvSpPr>
        <p:spPr bwMode="auto">
          <a:xfrm>
            <a:off x="1588" y="6856413"/>
            <a:ext cx="12188825" cy="0"/>
          </a:xfrm>
          <a:custGeom>
            <a:avLst/>
            <a:gdLst>
              <a:gd name="T0" fmla="*/ 7678 w 7678"/>
              <a:gd name="T1" fmla="*/ 0 w 7678"/>
              <a:gd name="T2" fmla="*/ 7678 w 7678"/>
            </a:gdLst>
            <a:ahLst/>
            <a:cxnLst>
              <a:cxn ang="0">
                <a:pos x="T0" y="0"/>
              </a:cxn>
              <a:cxn ang="0">
                <a:pos x="T1" y="0"/>
              </a:cxn>
              <a:cxn ang="0">
                <a:pos x="T2" y="0"/>
              </a:cxn>
            </a:cxnLst>
            <a:rect l="0" t="0" r="r" b="b"/>
            <a:pathLst>
              <a:path w="7678">
                <a:moveTo>
                  <a:pt x="7678" y="0"/>
                </a:moveTo>
                <a:lnTo>
                  <a:pt x="0" y="0"/>
                </a:lnTo>
                <a:lnTo>
                  <a:pt x="767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Line 8"/>
          <p:cNvSpPr>
            <a:spLocks noChangeShapeType="1"/>
          </p:cNvSpPr>
          <p:nvPr userDrawn="1"/>
        </p:nvSpPr>
        <p:spPr bwMode="auto">
          <a:xfrm flipH="1">
            <a:off x="1588" y="6856413"/>
            <a:ext cx="1218882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标题 1"/>
          <p:cNvSpPr>
            <a:spLocks noGrp="1"/>
          </p:cNvSpPr>
          <p:nvPr userDrawn="1">
            <p:ph type="title"/>
          </p:nvPr>
        </p:nvSpPr>
        <p:spPr>
          <a:xfrm>
            <a:off x="675698" y="2657929"/>
            <a:ext cx="5419185" cy="895350"/>
          </a:xfrm>
        </p:spPr>
        <p:txBody>
          <a:bodyPr anchor="b">
            <a:normAutofit/>
          </a:bodyPr>
          <a:lstStyle>
            <a:lvl1pPr algn="l">
              <a:defRPr sz="2400" b="1">
                <a:solidFill>
                  <a:schemeClr val="tx1"/>
                </a:solidFill>
              </a:defRPr>
            </a:lvl1pPr>
          </a:lstStyle>
          <a:p>
            <a:r>
              <a:rPr lang="en-US" dirty="0"/>
              <a:t>Click to edit Master title style</a:t>
            </a:r>
            <a:endParaRPr lang="zh-CN" altLang="en-US" dirty="0"/>
          </a:p>
        </p:txBody>
      </p:sp>
      <p:sp>
        <p:nvSpPr>
          <p:cNvPr id="21" name="文本占位符 2"/>
          <p:cNvSpPr>
            <a:spLocks noGrp="1"/>
          </p:cNvSpPr>
          <p:nvPr userDrawn="1">
            <p:ph type="body" idx="1"/>
          </p:nvPr>
        </p:nvSpPr>
        <p:spPr>
          <a:xfrm>
            <a:off x="676814" y="3553279"/>
            <a:ext cx="5419185" cy="1015623"/>
          </a:xfrm>
        </p:spPr>
        <p:txBody>
          <a:bodyPr anchor="t">
            <a:normAutofit/>
          </a:bodyPr>
          <a:lstStyle>
            <a:lvl1pPr marL="0" indent="0" algn="l">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2" name="日期占位符 1"/>
          <p:cNvSpPr>
            <a:spLocks noGrp="1"/>
          </p:cNvSpPr>
          <p:nvPr>
            <p:ph type="dt" sz="half" idx="10"/>
          </p:nvPr>
        </p:nvSpPr>
        <p:spPr/>
        <p:txBody>
          <a:bodyPr/>
          <a:lstStyle/>
          <a:p>
            <a:fld id="{6489D9C7-5DC6-4263-87FF-7C99F6FB63C3}" type="datetime1">
              <a:rPr lang="zh-CN" altLang="en-US" smtClean="0"/>
              <a:t>2023/6/15</a:t>
            </a:fld>
            <a:endParaRPr lang="zh-CN" altLang="en-US"/>
          </a:p>
        </p:txBody>
      </p:sp>
      <p:sp>
        <p:nvSpPr>
          <p:cNvPr id="3" name="页脚占位符 2"/>
          <p:cNvSpPr>
            <a:spLocks noGrp="1"/>
          </p:cNvSpPr>
          <p:nvPr>
            <p:ph type="ftr" sz="quarter" idx="11"/>
          </p:nvPr>
        </p:nvSpPr>
        <p:spPr/>
        <p:txBody>
          <a:bodyPr/>
          <a:lstStyle/>
          <a:p>
            <a:endParaRPr lang="en-US" altLang="zh-CN"/>
          </a:p>
        </p:txBody>
      </p:sp>
      <p:sp>
        <p:nvSpPr>
          <p:cNvPr id="4" name="灯片编号占位符 3"/>
          <p:cNvSpPr>
            <a:spLocks noGrp="1"/>
          </p:cNvSpPr>
          <p:nvPr>
            <p:ph type="sldNum" sz="quarter" idx="12"/>
          </p:nvPr>
        </p:nvSpPr>
        <p:spPr/>
        <p:txBody>
          <a:bodyPr/>
          <a:lstStyle/>
          <a:p>
            <a:fld id="{5DD3DB80-B894-403A-B48E-6FDC1A72010E}" type="slidenum">
              <a:rPr lang="zh-CN" altLang="en-US" smtClean="0"/>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6489D9C7-5DC6-4263-87FF-7C99F6FB63C3}" type="datetime1">
              <a:rPr lang="zh-CN" altLang="en-US" smtClean="0"/>
              <a:t>2023/6/15</a:t>
            </a:fld>
            <a:endParaRPr lang="zh-CN" altLang="en-US"/>
          </a:p>
        </p:txBody>
      </p:sp>
      <p:sp>
        <p:nvSpPr>
          <p:cNvPr id="4" name="页脚占位符 3"/>
          <p:cNvSpPr>
            <a:spLocks noGrp="1"/>
          </p:cNvSpPr>
          <p:nvPr>
            <p:ph type="ftr" sz="quarter" idx="11"/>
          </p:nvPr>
        </p:nvSpPr>
        <p:spPr/>
        <p:txBody>
          <a:bodyPr/>
          <a:lstStyle/>
          <a:p>
            <a:endParaRPr lang="en-US" altLang="zh-CN"/>
          </a:p>
        </p:txBody>
      </p:sp>
      <p:sp>
        <p:nvSpPr>
          <p:cNvPr id="5" name="灯片编号占位符 4"/>
          <p:cNvSpPr>
            <a:spLocks noGrp="1"/>
          </p:cNvSpPr>
          <p:nvPr>
            <p:ph type="sldNum" sz="quarter" idx="12"/>
          </p:nvPr>
        </p:nvSpPr>
        <p:spPr/>
        <p:txBody>
          <a:bodyPr/>
          <a:lstStyle/>
          <a:p>
            <a:fld id="{5DD3DB80-B894-403A-B48E-6FDC1A72010E}" type="slidenum">
              <a:rPr lang="zh-CN" altLang="en-US" smtClean="0"/>
              <a:t>‹#›</a:t>
            </a:fld>
            <a:endParaRPr lang="zh-CN" altLang="en-US"/>
          </a:p>
        </p:txBody>
      </p:sp>
      <p:sp>
        <p:nvSpPr>
          <p:cNvPr id="6" name="标题 5"/>
          <p:cNvSpPr>
            <a:spLocks noGrp="1"/>
          </p:cNvSpPr>
          <p:nvPr>
            <p:ph type="title"/>
          </p:nvPr>
        </p:nvSpPr>
        <p:spPr/>
        <p:txBody>
          <a:bodyPr/>
          <a:lstStyle>
            <a:lvl1pPr>
              <a:defRPr/>
            </a:lvl1pPr>
          </a:lstStyle>
          <a:p>
            <a:r>
              <a:rPr lang="en-US" altLang="zh-CN" dirty="0"/>
              <a:t>Click to edit Master title style</a:t>
            </a:r>
            <a:endParaRPr lang="zh-CN" altLang="en-US" dirty="0"/>
          </a:p>
        </p:txBody>
      </p:sp>
      <p:sp>
        <p:nvSpPr>
          <p:cNvPr id="8" name="内容占位符 7"/>
          <p:cNvSpPr>
            <a:spLocks noGrp="1"/>
          </p:cNvSpPr>
          <p:nvPr>
            <p:ph sz="quarter" idx="13"/>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Title pag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dirty="0"/>
              <a:t>Click to edit Master title style</a:t>
            </a:r>
            <a:endParaRPr lang="en-US" dirty="0"/>
          </a:p>
        </p:txBody>
      </p:sp>
      <p:sp>
        <p:nvSpPr>
          <p:cNvPr id="3" name="Date Placeholder 2"/>
          <p:cNvSpPr>
            <a:spLocks noGrp="1"/>
          </p:cNvSpPr>
          <p:nvPr>
            <p:ph type="dt" sz="half" idx="10"/>
          </p:nvPr>
        </p:nvSpPr>
        <p:spPr/>
        <p:txBody>
          <a:bodyPr/>
          <a:lstStyle/>
          <a:p>
            <a:fld id="{6489D9C7-5DC6-4263-87FF-7C99F6FB63C3}" type="datetime1">
              <a:rPr lang="zh-CN" altLang="en-US" smtClean="0"/>
              <a:t>2023/6/15</a:t>
            </a:fld>
            <a:endParaRPr lang="zh-CN" altLang="en-US"/>
          </a:p>
        </p:txBody>
      </p:sp>
      <p:sp>
        <p:nvSpPr>
          <p:cNvPr id="4" name="Footer Placeholder 3"/>
          <p:cNvSpPr>
            <a:spLocks noGrp="1"/>
          </p:cNvSpPr>
          <p:nvPr>
            <p:ph type="ftr" sz="quarter" idx="11"/>
          </p:nvPr>
        </p:nvSpPr>
        <p:spPr/>
        <p:txBody>
          <a:bodyPr/>
          <a:lstStyle/>
          <a:p>
            <a:endParaRPr lang="en-US" altLang="zh-CN"/>
          </a:p>
        </p:txBody>
      </p:sp>
      <p:sp>
        <p:nvSpPr>
          <p:cNvPr id="5" name="Slide Number Placeholder 4"/>
          <p:cNvSpPr>
            <a:spLocks noGrp="1"/>
          </p:cNvSpPr>
          <p:nvPr>
            <p:ph type="sldNum" sz="quarter" idx="12"/>
          </p:nvPr>
        </p:nvSpPr>
        <p:spPr/>
        <p:txBody>
          <a:bodyPr/>
          <a:lstStyle/>
          <a:p>
            <a:fld id="{5DD3DB80-B894-403A-B48E-6FDC1A72010E}"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Last slide">
    <p:spTree>
      <p:nvGrpSpPr>
        <p:cNvPr id="1" name=""/>
        <p:cNvGrpSpPr/>
        <p:nvPr/>
      </p:nvGrpSpPr>
      <p:grpSpPr>
        <a:xfrm>
          <a:off x="0" y="0"/>
          <a:ext cx="0" cy="0"/>
          <a:chOff x="0" y="0"/>
          <a:chExt cx="0" cy="0"/>
        </a:xfrm>
      </p:grpSpPr>
      <p:sp>
        <p:nvSpPr>
          <p:cNvPr id="2083" name="AutoShape 63"/>
          <p:cNvSpPr>
            <a:spLocks noChangeAspect="1" noChangeArrowheads="1" noTextEdit="1"/>
          </p:cNvSpPr>
          <p:nvPr userDrawn="1"/>
        </p:nvSpPr>
        <p:spPr bwMode="auto">
          <a:xfrm>
            <a:off x="1588" y="0"/>
            <a:ext cx="12188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084" name="Rectangle 65"/>
          <p:cNvSpPr>
            <a:spLocks noChangeArrowheads="1"/>
          </p:cNvSpPr>
          <p:nvPr userDrawn="1"/>
        </p:nvSpPr>
        <p:spPr bwMode="auto">
          <a:xfrm>
            <a:off x="1" y="-1588"/>
            <a:ext cx="12188825" cy="6858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 name="标题 1"/>
          <p:cNvSpPr>
            <a:spLocks noGrp="1"/>
          </p:cNvSpPr>
          <p:nvPr userDrawn="1">
            <p:ph type="ctrTitle" hasCustomPrompt="1"/>
          </p:nvPr>
        </p:nvSpPr>
        <p:spPr>
          <a:xfrm>
            <a:off x="669924" y="1135063"/>
            <a:ext cx="5426076" cy="1621509"/>
          </a:xfrm>
        </p:spPr>
        <p:txBody>
          <a:bodyPr anchor="b">
            <a:normAutofit/>
          </a:bodyPr>
          <a:lstStyle>
            <a:lvl1pPr marL="0" indent="0" algn="l">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userDrawn="1">
            <p:ph type="body" sz="quarter" idx="17" hasCustomPrompt="1"/>
          </p:nvPr>
        </p:nvSpPr>
        <p:spPr>
          <a:xfrm>
            <a:off x="669924" y="3130428"/>
            <a:ext cx="5426076" cy="310871"/>
          </a:xfrm>
        </p:spPr>
        <p:txBody>
          <a:bodyPr vert="horz" lIns="91440" tIns="45720" rIns="91440" bIns="45720" rtlCol="0">
            <a:normAutofit/>
          </a:bodyPr>
          <a:lstStyle>
            <a:lvl1pPr marL="228600" marR="0" indent="-228600" algn="l" defTabSz="914400" rtl="0" eaLnBrk="1" fontAlgn="auto" latinLnBrk="0" hangingPunct="1">
              <a:lnSpc>
                <a:spcPct val="90000"/>
              </a:lnSpc>
              <a:spcBef>
                <a:spcPts val="1000"/>
              </a:spcBef>
              <a:spcAft>
                <a:spcPts val="0"/>
              </a:spcAft>
              <a:buClrTx/>
              <a:buSzTx/>
              <a:buFont typeface="Arial" panose="020B0604020202020204" pitchFamily="34" charset="0"/>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dirty="0"/>
              <a:t>Signature</a:t>
            </a:r>
          </a:p>
        </p:txBody>
      </p:sp>
      <p:sp>
        <p:nvSpPr>
          <p:cNvPr id="15" name="文本占位符 62"/>
          <p:cNvSpPr>
            <a:spLocks noGrp="1"/>
          </p:cNvSpPr>
          <p:nvPr userDrawn="1">
            <p:ph type="body" sz="quarter" idx="18" hasCustomPrompt="1"/>
          </p:nvPr>
        </p:nvSpPr>
        <p:spPr>
          <a:xfrm>
            <a:off x="669924" y="3441299"/>
            <a:ext cx="5426076" cy="310871"/>
          </a:xfrm>
        </p:spPr>
        <p:txBody>
          <a:bodyPr vert="horz" lIns="91440" tIns="45720" rIns="91440" bIns="45720" rtlCol="0">
            <a:normAutofit/>
          </a:bodyPr>
          <a:lstStyle>
            <a:lvl1pPr marL="0" indent="0" algn="l">
              <a:buNone/>
              <a:defRPr lang="zh-CN" altLang="en-US" sz="16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600" marR="0" lvl="0" indent="-228600" fontAlgn="auto">
              <a:spcAft>
                <a:spcPts val="0"/>
              </a:spcAft>
              <a:buClrTx/>
              <a:buSzTx/>
            </a:pPr>
            <a:r>
              <a:rPr lang="en-US" altLang="zh-CN" dirty="0"/>
              <a:t>Data</a:t>
            </a:r>
          </a:p>
        </p:txBody>
      </p:sp>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 preserve="1" userDrawn="1">
  <p:cSld name="标题幻灯片">
    <p:spTree>
      <p:nvGrpSpPr>
        <p:cNvPr id="1" name=""/>
        <p:cNvGrpSpPr/>
        <p:nvPr/>
      </p:nvGrpSpPr>
      <p:grpSpPr>
        <a:xfrm>
          <a:off x="0" y="0"/>
          <a:ext cx="0" cy="0"/>
          <a:chOff x="0" y="0"/>
          <a:chExt cx="0" cy="0"/>
        </a:xfrm>
      </p:grpSpPr>
      <p:sp>
        <p:nvSpPr>
          <p:cNvPr id="9794" name="AutoShape 63"/>
          <p:cNvSpPr>
            <a:spLocks noChangeAspect="1" noChangeArrowheads="1" noTextEdit="1"/>
          </p:cNvSpPr>
          <p:nvPr userDrawn="1"/>
        </p:nvSpPr>
        <p:spPr bwMode="auto">
          <a:xfrm>
            <a:off x="1588" y="0"/>
            <a:ext cx="12188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795" name="Rectangle 65"/>
          <p:cNvSpPr>
            <a:spLocks noChangeArrowheads="1"/>
          </p:cNvSpPr>
          <p:nvPr userDrawn="1"/>
        </p:nvSpPr>
        <p:spPr bwMode="auto">
          <a:xfrm>
            <a:off x="1588" y="-1588"/>
            <a:ext cx="12188825" cy="68580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801" name="副标题 2"/>
          <p:cNvSpPr>
            <a:spLocks noGrp="1"/>
          </p:cNvSpPr>
          <p:nvPr userDrawn="1">
            <p:ph type="subTitle" idx="1"/>
          </p:nvPr>
        </p:nvSpPr>
        <p:spPr>
          <a:xfrm>
            <a:off x="669924" y="3177584"/>
            <a:ext cx="7855511" cy="558799"/>
          </a:xfrm>
        </p:spPr>
        <p:txBody>
          <a:bodyPr anchor="ctr">
            <a:norm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9802" name="标题 1"/>
          <p:cNvSpPr>
            <a:spLocks noGrp="1"/>
          </p:cNvSpPr>
          <p:nvPr userDrawn="1">
            <p:ph type="ctrTitle"/>
          </p:nvPr>
        </p:nvSpPr>
        <p:spPr>
          <a:xfrm>
            <a:off x="669924" y="2478993"/>
            <a:ext cx="7855511" cy="698591"/>
          </a:xfrm>
        </p:spPr>
        <p:txBody>
          <a:bodyPr anchor="ctr">
            <a:normAutofit/>
          </a:bodyPr>
          <a:lstStyle>
            <a:lvl1pPr algn="l">
              <a:defRPr sz="4000">
                <a:solidFill>
                  <a:schemeClr val="tx1"/>
                </a:solidFill>
              </a:defRPr>
            </a:lvl1pPr>
          </a:lstStyle>
          <a:p>
            <a:r>
              <a:rPr lang="en-US" dirty="0"/>
              <a:t>Click to edit Master title style</a:t>
            </a:r>
            <a:endParaRPr lang="zh-CN" altLang="en-US" dirty="0"/>
          </a:p>
        </p:txBody>
      </p:sp>
      <p:sp>
        <p:nvSpPr>
          <p:cNvPr id="12" name="文本占位符 13"/>
          <p:cNvSpPr>
            <a:spLocks noGrp="1"/>
          </p:cNvSpPr>
          <p:nvPr userDrawn="1">
            <p:ph type="body" sz="quarter" idx="10" hasCustomPrompt="1"/>
          </p:nvPr>
        </p:nvSpPr>
        <p:spPr>
          <a:xfrm>
            <a:off x="669924" y="4940892"/>
            <a:ext cx="7855511" cy="296271"/>
          </a:xfrm>
        </p:spPr>
        <p:txBody>
          <a:bodyPr vert="horz" anchor="ctr">
            <a:noAutofit/>
          </a:bodyPr>
          <a:lstStyle>
            <a:lvl1pPr marL="0" indent="0" algn="l">
              <a:buNone/>
              <a:defRPr sz="1500" b="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Signature</a:t>
            </a:r>
          </a:p>
        </p:txBody>
      </p:sp>
      <p:sp>
        <p:nvSpPr>
          <p:cNvPr id="13" name="文本占位符 13"/>
          <p:cNvSpPr>
            <a:spLocks noGrp="1"/>
          </p:cNvSpPr>
          <p:nvPr userDrawn="1">
            <p:ph type="body" sz="quarter" idx="11" hasCustomPrompt="1"/>
          </p:nvPr>
        </p:nvSpPr>
        <p:spPr>
          <a:xfrm>
            <a:off x="669924" y="5237163"/>
            <a:ext cx="7855511" cy="296271"/>
          </a:xfrm>
        </p:spPr>
        <p:txBody>
          <a:bodyPr vert="horz" anchor="ctr">
            <a:noAutofit/>
          </a:bodyPr>
          <a:lstStyle>
            <a:lvl1pPr marL="0" indent="0" algn="l">
              <a:buNone/>
              <a:defRPr sz="1500" b="0">
                <a:solidFill>
                  <a:schemeClr val="tx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Date</a:t>
            </a:r>
            <a:endParaRPr lang="zh-CN" alt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secHead" preserve="1" userDrawn="1">
  <p:cSld name="节标题">
    <p:spTree>
      <p:nvGrpSpPr>
        <p:cNvPr id="1" name=""/>
        <p:cNvGrpSpPr/>
        <p:nvPr/>
      </p:nvGrpSpPr>
      <p:grpSpPr>
        <a:xfrm>
          <a:off x="0" y="0"/>
          <a:ext cx="0" cy="0"/>
          <a:chOff x="0" y="0"/>
          <a:chExt cx="0" cy="0"/>
        </a:xfrm>
      </p:grpSpPr>
      <p:sp>
        <p:nvSpPr>
          <p:cNvPr id="8" name="AutoShape 3"/>
          <p:cNvSpPr>
            <a:spLocks noChangeAspect="1" noChangeArrowheads="1" noTextEdit="1"/>
          </p:cNvSpPr>
          <p:nvPr userDrawn="1"/>
        </p:nvSpPr>
        <p:spPr bwMode="auto">
          <a:xfrm>
            <a:off x="1588" y="0"/>
            <a:ext cx="12188825"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 name="Freeform 5"/>
          <p:cNvSpPr/>
          <p:nvPr userDrawn="1"/>
        </p:nvSpPr>
        <p:spPr bwMode="auto">
          <a:xfrm>
            <a:off x="1588" y="-1588"/>
            <a:ext cx="12188825" cy="0"/>
          </a:xfrm>
          <a:custGeom>
            <a:avLst/>
            <a:gdLst>
              <a:gd name="T0" fmla="*/ 0 w 7678"/>
              <a:gd name="T1" fmla="*/ 7678 w 7678"/>
              <a:gd name="T2" fmla="*/ 0 w 7678"/>
            </a:gdLst>
            <a:ahLst/>
            <a:cxnLst>
              <a:cxn ang="0">
                <a:pos x="T0" y="0"/>
              </a:cxn>
              <a:cxn ang="0">
                <a:pos x="T1" y="0"/>
              </a:cxn>
              <a:cxn ang="0">
                <a:pos x="T2" y="0"/>
              </a:cxn>
            </a:cxnLst>
            <a:rect l="0" t="0" r="r" b="b"/>
            <a:pathLst>
              <a:path w="7678">
                <a:moveTo>
                  <a:pt x="0" y="0"/>
                </a:moveTo>
                <a:lnTo>
                  <a:pt x="7678"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Line 6"/>
          <p:cNvSpPr>
            <a:spLocks noChangeShapeType="1"/>
          </p:cNvSpPr>
          <p:nvPr userDrawn="1"/>
        </p:nvSpPr>
        <p:spPr bwMode="auto">
          <a:xfrm>
            <a:off x="1588" y="-1588"/>
            <a:ext cx="1218882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7"/>
          <p:cNvSpPr/>
          <p:nvPr userDrawn="1"/>
        </p:nvSpPr>
        <p:spPr bwMode="auto">
          <a:xfrm>
            <a:off x="1588" y="6856413"/>
            <a:ext cx="12188825" cy="0"/>
          </a:xfrm>
          <a:custGeom>
            <a:avLst/>
            <a:gdLst>
              <a:gd name="T0" fmla="*/ 7678 w 7678"/>
              <a:gd name="T1" fmla="*/ 0 w 7678"/>
              <a:gd name="T2" fmla="*/ 7678 w 7678"/>
            </a:gdLst>
            <a:ahLst/>
            <a:cxnLst>
              <a:cxn ang="0">
                <a:pos x="T0" y="0"/>
              </a:cxn>
              <a:cxn ang="0">
                <a:pos x="T1" y="0"/>
              </a:cxn>
              <a:cxn ang="0">
                <a:pos x="T2" y="0"/>
              </a:cxn>
            </a:cxnLst>
            <a:rect l="0" t="0" r="r" b="b"/>
            <a:pathLst>
              <a:path w="7678">
                <a:moveTo>
                  <a:pt x="7678" y="0"/>
                </a:moveTo>
                <a:lnTo>
                  <a:pt x="0" y="0"/>
                </a:lnTo>
                <a:lnTo>
                  <a:pt x="7678"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Line 8"/>
          <p:cNvSpPr>
            <a:spLocks noChangeShapeType="1"/>
          </p:cNvSpPr>
          <p:nvPr userDrawn="1"/>
        </p:nvSpPr>
        <p:spPr bwMode="auto">
          <a:xfrm flipH="1">
            <a:off x="1588" y="6856413"/>
            <a:ext cx="12188825" cy="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标题 1"/>
          <p:cNvSpPr>
            <a:spLocks noGrp="1"/>
          </p:cNvSpPr>
          <p:nvPr userDrawn="1">
            <p:ph type="title"/>
          </p:nvPr>
        </p:nvSpPr>
        <p:spPr>
          <a:xfrm>
            <a:off x="675698" y="2657929"/>
            <a:ext cx="5419185" cy="895350"/>
          </a:xfrm>
        </p:spPr>
        <p:txBody>
          <a:bodyPr anchor="b">
            <a:normAutofit/>
          </a:bodyPr>
          <a:lstStyle>
            <a:lvl1pPr algn="l">
              <a:defRPr sz="2400" b="1">
                <a:solidFill>
                  <a:schemeClr val="tx1"/>
                </a:solidFill>
              </a:defRPr>
            </a:lvl1pPr>
          </a:lstStyle>
          <a:p>
            <a:r>
              <a:rPr lang="en-US" dirty="0"/>
              <a:t>Click to edit Master title style</a:t>
            </a:r>
            <a:endParaRPr lang="zh-CN" altLang="en-US" dirty="0"/>
          </a:p>
        </p:txBody>
      </p:sp>
      <p:sp>
        <p:nvSpPr>
          <p:cNvPr id="21" name="文本占位符 2"/>
          <p:cNvSpPr>
            <a:spLocks noGrp="1"/>
          </p:cNvSpPr>
          <p:nvPr userDrawn="1">
            <p:ph type="body" idx="1"/>
          </p:nvPr>
        </p:nvSpPr>
        <p:spPr>
          <a:xfrm>
            <a:off x="676814" y="3553279"/>
            <a:ext cx="5419185" cy="1015623"/>
          </a:xfrm>
        </p:spPr>
        <p:txBody>
          <a:bodyPr anchor="t">
            <a:normAutofit/>
          </a:bodyPr>
          <a:lstStyle>
            <a:lvl1pPr marL="0" indent="0" algn="l">
              <a:buNone/>
              <a:defRPr sz="11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2" name="日期占位符 1"/>
          <p:cNvSpPr>
            <a:spLocks noGrp="1"/>
          </p:cNvSpPr>
          <p:nvPr>
            <p:ph type="dt" sz="half" idx="10"/>
          </p:nvPr>
        </p:nvSpPr>
        <p:spPr/>
        <p:txBody>
          <a:bodyPr/>
          <a:lstStyle/>
          <a:p>
            <a:fld id="{6489D9C7-5DC6-4263-87FF-7C99F6FB63C3}" type="datetime1">
              <a:rPr lang="zh-CN" altLang="en-US" smtClean="0"/>
              <a:t>2023/6/15</a:t>
            </a:fld>
            <a:endParaRPr lang="zh-CN" altLang="en-US"/>
          </a:p>
        </p:txBody>
      </p:sp>
      <p:sp>
        <p:nvSpPr>
          <p:cNvPr id="3" name="页脚占位符 2"/>
          <p:cNvSpPr>
            <a:spLocks noGrp="1"/>
          </p:cNvSpPr>
          <p:nvPr>
            <p:ph type="ftr" sz="quarter" idx="11"/>
          </p:nvPr>
        </p:nvSpPr>
        <p:spPr/>
        <p:txBody>
          <a:bodyPr/>
          <a:lstStyle/>
          <a:p>
            <a:endParaRPr lang="en-US" altLang="zh-CN"/>
          </a:p>
        </p:txBody>
      </p:sp>
      <p:sp>
        <p:nvSpPr>
          <p:cNvPr id="4" name="灯片编号占位符 3"/>
          <p:cNvSpPr>
            <a:spLocks noGrp="1"/>
          </p:cNvSpPr>
          <p:nvPr>
            <p:ph type="sldNum" sz="quarter" idx="12"/>
          </p:nvPr>
        </p:nvSpPr>
        <p:spPr/>
        <p:txBody>
          <a:bodyPr/>
          <a:lstStyle/>
          <a:p>
            <a:fld id="{5DD3DB80-B894-403A-B48E-6FDC1A72010E}" type="slidenum">
              <a:rPr lang="zh-CN" altLang="en-US" smtClean="0"/>
              <a:t>‹#›</a:t>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6489D9C7-5DC6-4263-87FF-7C99F6FB63C3}" type="datetime1">
              <a:rPr lang="zh-CN" altLang="en-US" smtClean="0"/>
              <a:t>2023/6/15</a:t>
            </a:fld>
            <a:endParaRPr lang="zh-CN" altLang="en-US"/>
          </a:p>
        </p:txBody>
      </p:sp>
      <p:sp>
        <p:nvSpPr>
          <p:cNvPr id="4" name="页脚占位符 3"/>
          <p:cNvSpPr>
            <a:spLocks noGrp="1"/>
          </p:cNvSpPr>
          <p:nvPr>
            <p:ph type="ftr" sz="quarter" idx="11"/>
          </p:nvPr>
        </p:nvSpPr>
        <p:spPr/>
        <p:txBody>
          <a:bodyPr/>
          <a:lstStyle/>
          <a:p>
            <a:endParaRPr lang="en-US" altLang="zh-CN"/>
          </a:p>
        </p:txBody>
      </p:sp>
      <p:sp>
        <p:nvSpPr>
          <p:cNvPr id="5" name="灯片编号占位符 4"/>
          <p:cNvSpPr>
            <a:spLocks noGrp="1"/>
          </p:cNvSpPr>
          <p:nvPr>
            <p:ph type="sldNum" sz="quarter" idx="12"/>
          </p:nvPr>
        </p:nvSpPr>
        <p:spPr/>
        <p:txBody>
          <a:bodyPr/>
          <a:lstStyle/>
          <a:p>
            <a:fld id="{5DD3DB80-B894-403A-B48E-6FDC1A72010E}" type="slidenum">
              <a:rPr lang="zh-CN" altLang="en-US" smtClean="0"/>
              <a:t>‹#›</a:t>
            </a:fld>
            <a:endParaRPr lang="zh-CN" altLang="en-US"/>
          </a:p>
        </p:txBody>
      </p:sp>
      <p:sp>
        <p:nvSpPr>
          <p:cNvPr id="6" name="标题 5"/>
          <p:cNvSpPr>
            <a:spLocks noGrp="1"/>
          </p:cNvSpPr>
          <p:nvPr>
            <p:ph type="title"/>
          </p:nvPr>
        </p:nvSpPr>
        <p:spPr/>
        <p:txBody>
          <a:bodyPr/>
          <a:lstStyle>
            <a:lvl1pPr>
              <a:defRPr/>
            </a:lvl1pPr>
          </a:lstStyle>
          <a:p>
            <a:r>
              <a:rPr lang="en-US" altLang="zh-CN" dirty="0"/>
              <a:t>Click to edit Master title style</a:t>
            </a:r>
            <a:endParaRPr lang="zh-CN" altLang="en-US" dirty="0"/>
          </a:p>
        </p:txBody>
      </p:sp>
      <p:sp>
        <p:nvSpPr>
          <p:cNvPr id="8" name="内容占位符 7"/>
          <p:cNvSpPr>
            <a:spLocks noGrp="1"/>
          </p:cNvSpPr>
          <p:nvPr>
            <p:ph sz="quarter" idx="13"/>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cxnSp>
        <p:nvCxnSpPr>
          <p:cNvPr id="7" name="直接连接符 6"/>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日期占位符 3"/>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t>2023/6/15</a:t>
            </a:fld>
            <a:endParaRPr lang="zh-CN" altLang="en-US"/>
          </a:p>
        </p:txBody>
      </p:sp>
      <p:sp>
        <p:nvSpPr>
          <p:cNvPr id="9" name="页脚占位符 4"/>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endParaRPr lang="en-US" altLang="zh-CN"/>
          </a:p>
        </p:txBody>
      </p:sp>
      <p:sp>
        <p:nvSpPr>
          <p:cNvPr id="10" name="灯片编号占位符 5"/>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zh-CN" altLang="en-US" dirty="0"/>
          </a:p>
        </p:txBody>
      </p:sp>
      <p:cxnSp>
        <p:nvCxnSpPr>
          <p:cNvPr id="7" name="直接连接符 6"/>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日期占位符 3"/>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t>2023/6/15</a:t>
            </a:fld>
            <a:endParaRPr lang="zh-CN" altLang="en-US"/>
          </a:p>
        </p:txBody>
      </p:sp>
      <p:sp>
        <p:nvSpPr>
          <p:cNvPr id="9" name="页脚占位符 4"/>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endParaRPr lang="en-US" altLang="zh-CN"/>
          </a:p>
        </p:txBody>
      </p:sp>
      <p:sp>
        <p:nvSpPr>
          <p:cNvPr id="10" name="灯片编号占位符 5"/>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Lst>
  <p:hf hdr="0" dt="0"/>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8.xml"/><Relationship Id="rId1" Type="http://schemas.openxmlformats.org/officeDocument/2006/relationships/themeOverride" Target="../theme/themeOverride4.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8.xml"/><Relationship Id="rId1" Type="http://schemas.openxmlformats.org/officeDocument/2006/relationships/themeOverride" Target="../theme/themeOverride5.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hemeOverride" Target="../theme/themeOverride6.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8.xml"/><Relationship Id="rId1" Type="http://schemas.openxmlformats.org/officeDocument/2006/relationships/themeOverride" Target="../theme/themeOverride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副标题 4"/>
          <p:cNvSpPr>
            <a:spLocks noGrp="1"/>
          </p:cNvSpPr>
          <p:nvPr>
            <p:ph type="subTitle" idx="1"/>
          </p:nvPr>
        </p:nvSpPr>
        <p:spPr>
          <a:xfrm>
            <a:off x="612775" y="4178300"/>
            <a:ext cx="3444875" cy="558800"/>
          </a:xfrm>
        </p:spPr>
        <p:txBody>
          <a:bodyPr>
            <a:normAutofit/>
          </a:bodyPr>
          <a:lstStyle/>
          <a:p>
            <a:r>
              <a:rPr lang="en-IN" altLang="en-US" dirty="0">
                <a:solidFill>
                  <a:srgbClr val="FF965F"/>
                </a:solidFill>
              </a:rPr>
              <a:t>Name</a:t>
            </a:r>
            <a:r>
              <a:rPr lang="en-US" altLang="zh-CN" dirty="0">
                <a:solidFill>
                  <a:srgbClr val="FF965F"/>
                </a:solidFill>
              </a:rPr>
              <a:t>:</a:t>
            </a:r>
            <a:r>
              <a:rPr lang="en-IN" altLang="zh-CN" dirty="0">
                <a:solidFill>
                  <a:srgbClr val="FF965F"/>
                </a:solidFill>
              </a:rPr>
              <a:t>Rahul Kumar Singh</a:t>
            </a:r>
            <a:r>
              <a:rPr lang="en-US" altLang="zh-CN" dirty="0">
                <a:solidFill>
                  <a:srgbClr val="FF965F"/>
                </a:solidFill>
              </a:rPr>
              <a:t>   </a:t>
            </a:r>
          </a:p>
        </p:txBody>
      </p:sp>
      <p:sp>
        <p:nvSpPr>
          <p:cNvPr id="4" name="标题 3"/>
          <p:cNvSpPr>
            <a:spLocks noGrp="1"/>
          </p:cNvSpPr>
          <p:nvPr>
            <p:ph type="ctrTitle"/>
          </p:nvPr>
        </p:nvSpPr>
        <p:spPr>
          <a:xfrm>
            <a:off x="226060" y="1740535"/>
            <a:ext cx="5709285" cy="1463040"/>
          </a:xfrm>
        </p:spPr>
        <p:txBody>
          <a:bodyPr>
            <a:noAutofit/>
          </a:bodyPr>
          <a:lstStyle/>
          <a:p>
            <a:r>
              <a:rPr lang="en-IN" altLang="zh-CN" sz="5000" dirty="0">
                <a:solidFill>
                  <a:srgbClr val="4180A9"/>
                </a:solidFill>
              </a:rPr>
              <a:t>Vehicle No Plate Detection </a:t>
            </a:r>
          </a:p>
        </p:txBody>
      </p:sp>
      <p:pic>
        <p:nvPicPr>
          <p:cNvPr id="101" name="Picture 100" descr="学生"/>
          <p:cNvPicPr>
            <a:picLocks noChangeAspect="1"/>
          </p:cNvPicPr>
          <p:nvPr/>
        </p:nvPicPr>
        <p:blipFill>
          <a:blip r:embed="rId4"/>
          <a:srcRect t="17902" b="17890"/>
          <a:stretch>
            <a:fillRect/>
          </a:stretch>
        </p:blipFill>
        <p:spPr>
          <a:xfrm>
            <a:off x="5814060" y="1560830"/>
            <a:ext cx="6445885" cy="413956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234950" y="596265"/>
            <a:ext cx="5888355" cy="895350"/>
          </a:xfrm>
        </p:spPr>
        <p:txBody>
          <a:bodyPr/>
          <a:lstStyle/>
          <a:p>
            <a:r>
              <a:rPr lang="zh-CN" altLang="en-US" dirty="0">
                <a:solidFill>
                  <a:schemeClr val="accent5">
                    <a:lumMod val="50000"/>
                  </a:schemeClr>
                </a:solidFill>
              </a:rPr>
              <a:t>Finding the contours from the edged image</a:t>
            </a:r>
          </a:p>
        </p:txBody>
      </p:sp>
      <p:sp>
        <p:nvSpPr>
          <p:cNvPr id="6" name="文本占位符 5"/>
          <p:cNvSpPr>
            <a:spLocks noGrp="1"/>
          </p:cNvSpPr>
          <p:nvPr>
            <p:ph type="body" idx="1"/>
          </p:nvPr>
        </p:nvSpPr>
        <p:spPr>
          <a:xfrm>
            <a:off x="307340" y="3696335"/>
            <a:ext cx="10346055" cy="4154805"/>
          </a:xfrm>
        </p:spPr>
        <p:txBody>
          <a:bodyPr>
            <a:normAutofit/>
          </a:bodyPr>
          <a:lstStyle/>
          <a:p>
            <a:pPr marL="171450" lvl="0" indent="-171450">
              <a:buFont typeface="Arial" panose="020B0604020202020204" pitchFamily="34" charset="0"/>
              <a:buChar char="•"/>
            </a:pPr>
            <a:r>
              <a:rPr lang="zh-CN" altLang="en-US" sz="1600" dirty="0">
                <a:solidFill>
                  <a:srgbClr val="FF0000"/>
                </a:solidFill>
              </a:rPr>
              <a:t>cnts: </a:t>
            </a:r>
            <a:r>
              <a:rPr lang="zh-CN" altLang="en-US" sz="1600" dirty="0">
                <a:solidFill>
                  <a:schemeClr val="tx1">
                    <a:lumMod val="65000"/>
                    <a:lumOff val="35000"/>
                  </a:schemeClr>
                </a:solidFill>
              </a:rPr>
              <a:t>This represents the contours.</a:t>
            </a:r>
          </a:p>
          <a:p>
            <a:pPr marL="171450" lvl="0" indent="-171450">
              <a:buFont typeface="Arial" panose="020B0604020202020204" pitchFamily="34" charset="0"/>
              <a:buChar char="•"/>
            </a:pPr>
            <a:r>
              <a:rPr lang="zh-CN" altLang="en-US" sz="1600" dirty="0">
                <a:solidFill>
                  <a:srgbClr val="FF0000"/>
                </a:solidFill>
              </a:rPr>
              <a:t>RETR_LIST:</a:t>
            </a:r>
            <a:r>
              <a:rPr lang="zh-CN" altLang="en-US" sz="1600" dirty="0">
                <a:solidFill>
                  <a:schemeClr val="tx1">
                    <a:lumMod val="65000"/>
                    <a:lumOff val="35000"/>
                  </a:schemeClr>
                </a:solidFill>
              </a:rPr>
              <a:t> It retrieves all the contours but does not create any parent-child relationship.</a:t>
            </a:r>
          </a:p>
          <a:p>
            <a:pPr marL="171450" lvl="0" indent="-171450">
              <a:buFont typeface="Arial" panose="020B0604020202020204" pitchFamily="34" charset="0"/>
              <a:buChar char="•"/>
            </a:pPr>
            <a:r>
              <a:rPr lang="zh-CN" altLang="en-US" sz="1600" dirty="0">
                <a:solidFill>
                  <a:srgbClr val="FF0000"/>
                </a:solidFill>
              </a:rPr>
              <a:t>CHAIN_APPROX_SIMPLE:</a:t>
            </a:r>
            <a:r>
              <a:rPr lang="zh-CN" altLang="en-US" sz="1600" dirty="0">
                <a:solidFill>
                  <a:schemeClr val="tx1">
                    <a:lumMod val="65000"/>
                    <a:lumOff val="35000"/>
                  </a:schemeClr>
                </a:solidFill>
              </a:rPr>
              <a:t> Removes all the redundant points on the contours detected.</a:t>
            </a:r>
          </a:p>
          <a:p>
            <a:pPr marL="171450" lvl="0" indent="-171450">
              <a:buFont typeface="Arial" panose="020B0604020202020204" pitchFamily="34" charset="0"/>
              <a:buChar char="•"/>
            </a:pPr>
            <a:r>
              <a:rPr lang="zh-CN" altLang="en-US" sz="1600" dirty="0">
                <a:solidFill>
                  <a:srgbClr val="FF0000"/>
                </a:solidFill>
              </a:rPr>
              <a:t>image1=image.copy(): </a:t>
            </a:r>
            <a:r>
              <a:rPr lang="zh-CN" altLang="en-US" sz="1600" dirty="0">
                <a:solidFill>
                  <a:schemeClr val="tx1">
                    <a:lumMod val="65000"/>
                    <a:lumOff val="35000"/>
                  </a:schemeClr>
                </a:solidFill>
              </a:rPr>
              <a:t>We are making a copy of the original input image. This is because we do not want to change the original image.</a:t>
            </a:r>
          </a:p>
          <a:p>
            <a:pPr marL="171450" lvl="0" indent="-171450">
              <a:buFont typeface="Arial" panose="020B0604020202020204" pitchFamily="34" charset="0"/>
              <a:buChar char="•"/>
            </a:pPr>
            <a:r>
              <a:rPr lang="zh-CN" altLang="en-US" sz="1600" dirty="0">
                <a:solidFill>
                  <a:srgbClr val="FF0000"/>
                </a:solidFill>
              </a:rPr>
              <a:t>cv2.drawContours(image1,cnts,-1,(0,255,0),3):</a:t>
            </a:r>
            <a:r>
              <a:rPr lang="zh-CN" altLang="en-US" sz="1600" dirty="0">
                <a:solidFill>
                  <a:schemeClr val="tx1">
                    <a:lumMod val="65000"/>
                    <a:lumOff val="35000"/>
                  </a:schemeClr>
                </a:solidFill>
              </a:rPr>
              <a:t> We are drawing the identified contours on our image. Input the values as they are.</a:t>
            </a:r>
          </a:p>
          <a:p>
            <a:pPr marL="171450" lvl="0" indent="-171450">
              <a:buFont typeface="Arial" panose="020B0604020202020204" pitchFamily="34" charset="0"/>
              <a:buChar char="•"/>
            </a:pPr>
            <a:r>
              <a:rPr lang="zh-CN" altLang="en-US" sz="1600" dirty="0">
                <a:solidFill>
                  <a:schemeClr val="tx1">
                    <a:lumMod val="65000"/>
                    <a:lumOff val="35000"/>
                  </a:schemeClr>
                </a:solidFill>
              </a:rPr>
              <a:t>c</a:t>
            </a:r>
            <a:r>
              <a:rPr lang="zh-CN" altLang="en-US" sz="1600" dirty="0">
                <a:solidFill>
                  <a:srgbClr val="FF0000"/>
                </a:solidFill>
              </a:rPr>
              <a:t>v2.imshow("contours",image1):</a:t>
            </a:r>
            <a:r>
              <a:rPr lang="zh-CN" altLang="en-US" sz="1600" dirty="0">
                <a:solidFill>
                  <a:schemeClr val="tx1">
                    <a:lumMod val="65000"/>
                    <a:lumOff val="35000"/>
                  </a:schemeClr>
                </a:solidFill>
              </a:rPr>
              <a:t> We are displaying the image with the identified contours drawn around it.</a:t>
            </a:r>
          </a:p>
        </p:txBody>
      </p:sp>
      <p:pic>
        <p:nvPicPr>
          <p:cNvPr id="3" name="Picture 2"/>
          <p:cNvPicPr>
            <a:picLocks noChangeAspect="1"/>
          </p:cNvPicPr>
          <p:nvPr/>
        </p:nvPicPr>
        <p:blipFill>
          <a:blip r:embed="rId4"/>
          <a:stretch>
            <a:fillRect/>
          </a:stretch>
        </p:blipFill>
        <p:spPr>
          <a:xfrm>
            <a:off x="646430" y="1986280"/>
            <a:ext cx="6225540" cy="134112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scene3d>
              <a:camera prst="orthographicFront"/>
              <a:lightRig rig="soft" dir="t">
                <a:rot lat="0" lon="0" rev="15600000"/>
              </a:lightRig>
            </a:scene3d>
            <a:sp3d extrusionH="57150" prstMaterial="softEdge">
              <a:bevelT w="25400" h="38100"/>
            </a:sp3d>
          </a:bodyPr>
          <a:lstStyle/>
          <a:p>
            <a:r>
              <a:rPr lang="zh-CN" altLang="en-US" dirty="0">
                <a:ln/>
                <a:solidFill>
                  <a:schemeClr val="accent4"/>
                </a:solidFill>
                <a:effectLst/>
              </a:rPr>
              <a:t>Finding the contour with four sides</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t>11</a:t>
            </a:fld>
            <a:endParaRPr lang="zh-CN" altLang="en-US"/>
          </a:p>
        </p:txBody>
      </p:sp>
      <p:sp>
        <p:nvSpPr>
          <p:cNvPr id="8" name="iṩľîḓê"/>
          <p:cNvSpPr txBox="1"/>
          <p:nvPr/>
        </p:nvSpPr>
        <p:spPr>
          <a:xfrm>
            <a:off x="669925" y="1247775"/>
            <a:ext cx="6598285" cy="4342130"/>
          </a:xfrm>
          <a:prstGeom prst="rect">
            <a:avLst/>
          </a:prstGeom>
          <a:noFill/>
        </p:spPr>
        <p:txBody>
          <a:bodyPr wrap="square" lIns="90000" tIns="46800" rIns="90000" bIns="46800" rtlCol="0">
            <a:normAutofit/>
          </a:bodyPr>
          <a:lstStyle/>
          <a:p>
            <a:pPr algn="just">
              <a:lnSpc>
                <a:spcPct val="150000"/>
              </a:lnSpc>
            </a:pPr>
            <a:endParaRPr lang="en-US" altLang="zh-CN" sz="1600" b="1" dirty="0"/>
          </a:p>
          <a:p>
            <a:pPr marL="285750" indent="-285750" algn="just">
              <a:lnSpc>
                <a:spcPct val="150000"/>
              </a:lnSpc>
              <a:buFont typeface="Arial" panose="020B0604020202020204" pitchFamily="34" charset="0"/>
              <a:buChar char="•"/>
            </a:pPr>
            <a:r>
              <a:rPr lang="zh-CN" altLang="en-US" sz="1600" dirty="0">
                <a:solidFill>
                  <a:srgbClr val="FF0000"/>
                </a:solidFill>
                <a:latin typeface="Bahnschrift Light SemiCondensed" panose="020B0502040204020203" charset="0"/>
                <a:cs typeface="Bahnschrift Light SemiCondensed" panose="020B0502040204020203" charset="0"/>
              </a:rPr>
              <a:t>for c in cnts: </a:t>
            </a:r>
            <a:r>
              <a:rPr lang="zh-CN" altLang="en-US" sz="1600" dirty="0">
                <a:solidFill>
                  <a:schemeClr val="tx1">
                    <a:lumMod val="75000"/>
                    <a:lumOff val="25000"/>
                  </a:schemeClr>
                </a:solidFill>
                <a:latin typeface="Bahnschrift Light SemiCondensed" panose="020B0502040204020203" charset="0"/>
                <a:cs typeface="Bahnschrift Light SemiCondensed" panose="020B0502040204020203" charset="0"/>
              </a:rPr>
              <a:t>: We are creating a for loop over the contours we did sort. This is to find the best contour of our expected number plate.</a:t>
            </a:r>
          </a:p>
          <a:p>
            <a:pPr marL="285750" indent="-285750" algn="just">
              <a:lnSpc>
                <a:spcPct val="150000"/>
              </a:lnSpc>
              <a:buFont typeface="Arial" panose="020B0604020202020204" pitchFamily="34" charset="0"/>
              <a:buChar char="•"/>
            </a:pPr>
            <a:r>
              <a:rPr lang="zh-CN" altLang="en-US" sz="1600" dirty="0">
                <a:solidFill>
                  <a:srgbClr val="FF0000"/>
                </a:solidFill>
                <a:latin typeface="Bahnschrift Light SemiCondensed" panose="020B0502040204020203" charset="0"/>
                <a:cs typeface="Bahnschrift Light SemiCondensed" panose="020B0502040204020203" charset="0"/>
              </a:rPr>
              <a:t>perimeter = cv2.arcLength(c, True):</a:t>
            </a:r>
            <a:r>
              <a:rPr lang="zh-CN" altLang="en-US" sz="1600" dirty="0">
                <a:solidFill>
                  <a:schemeClr val="tx1">
                    <a:lumMod val="75000"/>
                    <a:lumOff val="25000"/>
                  </a:schemeClr>
                </a:solidFill>
                <a:latin typeface="Bahnschrift Light SemiCondensed" panose="020B0502040204020203" charset="0"/>
                <a:cs typeface="Bahnschrift Light SemiCondensed" panose="020B0502040204020203" charset="0"/>
              </a:rPr>
              <a:t> Perimeter is also referred to as arclength. We are using the arclength function to find it.</a:t>
            </a:r>
          </a:p>
          <a:p>
            <a:pPr marL="285750" indent="-285750" algn="just">
              <a:lnSpc>
                <a:spcPct val="150000"/>
              </a:lnSpc>
              <a:buFont typeface="Arial" panose="020B0604020202020204" pitchFamily="34" charset="0"/>
              <a:buChar char="•"/>
            </a:pPr>
            <a:r>
              <a:rPr lang="zh-CN" altLang="en-US" sz="1600" dirty="0">
                <a:solidFill>
                  <a:srgbClr val="FF0000"/>
                </a:solidFill>
                <a:latin typeface="Bahnschrift Light SemiCondensed" panose="020B0502040204020203" charset="0"/>
                <a:cs typeface="Bahnschrift Light SemiCondensed" panose="020B0502040204020203" charset="0"/>
              </a:rPr>
              <a:t>cv2.approxPolyDP(c, 0.018 * perimeter, True): </a:t>
            </a:r>
            <a:r>
              <a:rPr lang="zh-CN" altLang="en-US" sz="1600" dirty="0">
                <a:solidFill>
                  <a:schemeClr val="tx1">
                    <a:lumMod val="75000"/>
                    <a:lumOff val="25000"/>
                  </a:schemeClr>
                </a:solidFill>
                <a:latin typeface="Bahnschrift Light SemiCondensed" panose="020B0502040204020203" charset="0"/>
                <a:cs typeface="Bahnschrift Light SemiCondensed" panose="020B0502040204020203" charset="0"/>
              </a:rPr>
              <a:t>ApproxPolyDP approximates the curve of polygon with precision.</a:t>
            </a:r>
          </a:p>
          <a:p>
            <a:pPr marL="285750" indent="-285750" algn="just">
              <a:lnSpc>
                <a:spcPct val="150000"/>
              </a:lnSpc>
              <a:buFont typeface="Arial" panose="020B0604020202020204" pitchFamily="34" charset="0"/>
              <a:buChar char="•"/>
            </a:pPr>
            <a:r>
              <a:rPr lang="zh-CN" altLang="en-US" sz="1600" dirty="0">
                <a:solidFill>
                  <a:srgbClr val="FF0000"/>
                </a:solidFill>
                <a:latin typeface="Bahnschrift Light SemiCondensed" panose="020B0502040204020203" charset="0"/>
                <a:cs typeface="Bahnschrift Light SemiCondensed" panose="020B0502040204020203" charset="0"/>
              </a:rPr>
              <a:t>if len(approx) == 4:: </a:t>
            </a:r>
            <a:r>
              <a:rPr lang="zh-CN" altLang="en-US" sz="1600" dirty="0">
                <a:solidFill>
                  <a:schemeClr val="tx1">
                    <a:lumMod val="75000"/>
                    <a:lumOff val="25000"/>
                  </a:schemeClr>
                </a:solidFill>
                <a:latin typeface="Bahnschrift Light SemiCondensed" panose="020B0502040204020203" charset="0"/>
                <a:cs typeface="Bahnschrift Light SemiCondensed" panose="020B0502040204020203" charset="0"/>
              </a:rPr>
              <a:t>chooses the contours with four sides as this will probably be our number plate. </a:t>
            </a:r>
            <a:endParaRPr lang="en-US" sz="1600" dirty="0">
              <a:solidFill>
                <a:schemeClr val="tx1">
                  <a:lumMod val="75000"/>
                  <a:lumOff val="25000"/>
                </a:schemeClr>
              </a:solidFill>
              <a:latin typeface="Bahnschrift Light SemiCondensed" panose="020B0502040204020203" charset="0"/>
              <a:cs typeface="Bahnschrift Light SemiCondensed" panose="020B0502040204020203" charset="0"/>
            </a:endParaRPr>
          </a:p>
        </p:txBody>
      </p:sp>
      <p:pic>
        <p:nvPicPr>
          <p:cNvPr id="3" name="Content Placeholder 2"/>
          <p:cNvPicPr>
            <a:picLocks noGrp="1" noChangeAspect="1"/>
          </p:cNvPicPr>
          <p:nvPr>
            <p:ph sz="quarter" idx="13"/>
          </p:nvPr>
        </p:nvPicPr>
        <p:blipFill>
          <a:blip r:embed="rId3"/>
          <a:stretch>
            <a:fillRect/>
          </a:stretch>
        </p:blipFill>
        <p:spPr>
          <a:xfrm>
            <a:off x="7369810" y="2282825"/>
            <a:ext cx="4507230" cy="2029460"/>
          </a:xfrm>
          <a:prstGeom prst="rect">
            <a:avLst/>
          </a:prstGeom>
          <a:effectLst>
            <a:innerShdw blurRad="63500" dist="50800" dir="10800000">
              <a:prstClr val="black">
                <a:alpha val="50000"/>
              </a:prstClr>
            </a:innerShdw>
            <a:softEdge rad="3175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250190" y="389255"/>
            <a:ext cx="6740525" cy="895350"/>
          </a:xfrm>
        </p:spPr>
        <p:txBody>
          <a:bodyPr>
            <a:normAutofit/>
          </a:bodyPr>
          <a:lstStyle/>
          <a:p>
            <a:r>
              <a:rPr lang="zh-CN" altLang="en-US" dirty="0">
                <a:ln/>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Extracting text from the image of the  license plate</a:t>
            </a:r>
          </a:p>
        </p:txBody>
      </p:sp>
      <p:sp>
        <p:nvSpPr>
          <p:cNvPr id="6" name="文本占位符 5"/>
          <p:cNvSpPr>
            <a:spLocks noGrp="1"/>
          </p:cNvSpPr>
          <p:nvPr>
            <p:ph type="body" idx="1"/>
          </p:nvPr>
        </p:nvSpPr>
        <p:spPr>
          <a:xfrm>
            <a:off x="373380" y="3154045"/>
            <a:ext cx="7867015" cy="3980815"/>
          </a:xfrm>
        </p:spPr>
        <p:txBody>
          <a:bodyPr>
            <a:normAutofit/>
          </a:bodyPr>
          <a:lstStyle/>
          <a:p>
            <a:pPr marL="171450" lvl="0" indent="-171450">
              <a:buFont typeface="Arial" panose="020B0604020202020204" pitchFamily="34" charset="0"/>
              <a:buChar char="•"/>
            </a:pPr>
            <a:r>
              <a:rPr lang="en-US" altLang="zh-CN" sz="1800" dirty="0">
                <a:solidFill>
                  <a:srgbClr val="FF0000"/>
                </a:solidFill>
                <a:latin typeface="Bahnschrift Light SemiCondensed" panose="020B0502040204020203" charset="0"/>
                <a:cs typeface="Bahnschrift Light SemiCondensed" panose="020B0502040204020203" charset="0"/>
              </a:rPr>
              <a:t>Cropped_loc = './7.png': </a:t>
            </a:r>
            <a:r>
              <a:rPr lang="en-US" altLang="zh-CN" sz="1800" dirty="0">
                <a:solidFill>
                  <a:schemeClr val="tx1">
                    <a:lumMod val="65000"/>
                    <a:lumOff val="35000"/>
                  </a:schemeClr>
                </a:solidFill>
                <a:latin typeface="Bahnschrift Light SemiCondensed" panose="020B0502040204020203" charset="0"/>
                <a:cs typeface="Bahnschrift Light SemiCondensed" panose="020B0502040204020203" charset="0"/>
              </a:rPr>
              <a:t>This is the file name of the cropped image of the license plate.</a:t>
            </a:r>
            <a:endParaRPr lang="en-US" altLang="zh-CN" sz="1800" dirty="0">
              <a:solidFill>
                <a:srgbClr val="FF0000"/>
              </a:solidFill>
              <a:latin typeface="Bahnschrift Light SemiCondensed" panose="020B0502040204020203" charset="0"/>
              <a:cs typeface="Bahnschrift Light SemiCondensed" panose="020B0502040204020203" charset="0"/>
            </a:endParaRPr>
          </a:p>
          <a:p>
            <a:pPr marL="171450" lvl="0" indent="-171450">
              <a:buFont typeface="Arial" panose="020B0604020202020204" pitchFamily="34" charset="0"/>
              <a:buChar char="•"/>
            </a:pPr>
            <a:r>
              <a:rPr lang="en-US" altLang="zh-CN" sz="1800" dirty="0">
                <a:solidFill>
                  <a:srgbClr val="FF0000"/>
                </a:solidFill>
                <a:latin typeface="Bahnschrift Light SemiCondensed" panose="020B0502040204020203" charset="0"/>
                <a:cs typeface="Bahnschrift Light SemiCondensed" panose="020B0502040204020203" charset="0"/>
              </a:rPr>
              <a:t>cv2.imshow("cropped", cv2.imread(Cropped_loc)): </a:t>
            </a:r>
            <a:r>
              <a:rPr lang="en-US" altLang="zh-CN" sz="1800" dirty="0">
                <a:solidFill>
                  <a:schemeClr val="tx1">
                    <a:lumMod val="65000"/>
                    <a:lumOff val="35000"/>
                  </a:schemeClr>
                </a:solidFill>
                <a:latin typeface="Bahnschrift Light SemiCondensed" panose="020B0502040204020203" charset="0"/>
                <a:cs typeface="Bahnschrift Light SemiCondensed" panose="020B0502040204020203" charset="0"/>
              </a:rPr>
              <a:t>We are displaying the image of the cropped license plate part.</a:t>
            </a:r>
          </a:p>
          <a:p>
            <a:pPr marL="171450" lvl="0" indent="-171450">
              <a:buFont typeface="Arial" panose="020B0604020202020204" pitchFamily="34" charset="0"/>
              <a:buChar char="•"/>
            </a:pPr>
            <a:r>
              <a:rPr lang="en-US" altLang="zh-CN" sz="1800" dirty="0">
                <a:solidFill>
                  <a:srgbClr val="FF0000"/>
                </a:solidFill>
                <a:latin typeface="Bahnschrift Light SemiCondensed" panose="020B0502040204020203" charset="0"/>
                <a:cs typeface="Bahnschrift Light SemiCondensed" panose="020B0502040204020203" charset="0"/>
              </a:rPr>
              <a:t>plate = pytesseract.image_to_string(Cropped_loc, lang='eng'): </a:t>
            </a:r>
            <a:r>
              <a:rPr lang="en-US" altLang="zh-CN" sz="1800" dirty="0">
                <a:solidFill>
                  <a:schemeClr val="tx1">
                    <a:lumMod val="65000"/>
                    <a:lumOff val="35000"/>
                  </a:schemeClr>
                </a:solidFill>
                <a:latin typeface="Bahnschrift Light SemiCondensed" panose="020B0502040204020203" charset="0"/>
                <a:cs typeface="Bahnschrift Light SemiCondensed" panose="020B0502040204020203" charset="0"/>
              </a:rPr>
              <a:t>We are passing the image of the cropped part of the license plate. We are then calling on pytesseract to extract the text on the image.</a:t>
            </a:r>
          </a:p>
          <a:p>
            <a:pPr marL="171450" lvl="0" indent="-171450">
              <a:buFont typeface="Arial" panose="020B0604020202020204" pitchFamily="34" charset="0"/>
              <a:buChar char="•"/>
            </a:pPr>
            <a:r>
              <a:rPr lang="en-US" altLang="zh-CN" sz="1800" dirty="0">
                <a:solidFill>
                  <a:srgbClr val="FF0000"/>
                </a:solidFill>
                <a:latin typeface="Bahnschrift Light SemiCondensed" panose="020B0502040204020203" charset="0"/>
                <a:cs typeface="Bahnschrift Light SemiCondensed" panose="020B0502040204020203" charset="0"/>
              </a:rPr>
              <a:t>print("Number plate is:", plate): </a:t>
            </a:r>
            <a:r>
              <a:rPr lang="en-US" altLang="zh-CN" sz="1800" dirty="0">
                <a:solidFill>
                  <a:schemeClr val="tx1">
                    <a:lumMod val="65000"/>
                    <a:lumOff val="35000"/>
                  </a:schemeClr>
                </a:solidFill>
                <a:latin typeface="Bahnschrift Light SemiCondensed" panose="020B0502040204020203" charset="0"/>
                <a:cs typeface="Bahnschrift Light SemiCondensed" panose="020B0502040204020203" charset="0"/>
              </a:rPr>
              <a:t>We are printing out the extracted text.</a:t>
            </a:r>
          </a:p>
          <a:p>
            <a:pPr marL="171450" lvl="0" indent="-171450">
              <a:buFont typeface="Arial" panose="020B0604020202020204" pitchFamily="34" charset="0"/>
              <a:buChar char="•"/>
            </a:pPr>
            <a:r>
              <a:rPr lang="en-US" altLang="zh-CN" sz="1800" dirty="0">
                <a:solidFill>
                  <a:srgbClr val="FF0000"/>
                </a:solidFill>
                <a:latin typeface="Bahnschrift Light SemiCondensed" panose="020B0502040204020203" charset="0"/>
                <a:cs typeface="Bahnschrift Light SemiCondensed" panose="020B0502040204020203" charset="0"/>
              </a:rPr>
              <a:t>cv2.destroyAllWindows():</a:t>
            </a:r>
            <a:r>
              <a:rPr lang="en-US" altLang="zh-CN" sz="1800" dirty="0">
                <a:solidFill>
                  <a:schemeClr val="tx1">
                    <a:lumMod val="65000"/>
                    <a:lumOff val="35000"/>
                  </a:schemeClr>
                </a:solidFill>
                <a:latin typeface="Bahnschrift Light SemiCondensed" panose="020B0502040204020203" charset="0"/>
                <a:cs typeface="Bahnschrift Light SemiCondensed" panose="020B0502040204020203" charset="0"/>
              </a:rPr>
              <a:t> We are closing all the open windows.</a:t>
            </a:r>
          </a:p>
        </p:txBody>
      </p:sp>
      <p:pic>
        <p:nvPicPr>
          <p:cNvPr id="3" name="Picture 2" descr="last"/>
          <p:cNvPicPr>
            <a:picLocks noChangeAspect="1"/>
          </p:cNvPicPr>
          <p:nvPr/>
        </p:nvPicPr>
        <p:blipFill>
          <a:blip r:embed="rId4"/>
          <a:stretch>
            <a:fillRect/>
          </a:stretch>
        </p:blipFill>
        <p:spPr>
          <a:xfrm>
            <a:off x="632460" y="1421130"/>
            <a:ext cx="4965700" cy="15957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13</a:t>
            </a:fld>
            <a:endParaRPr lang="zh-CN" altLang="en-US"/>
          </a:p>
        </p:txBody>
      </p:sp>
      <p:pic>
        <p:nvPicPr>
          <p:cNvPr id="3" name="Content Placeholder 2" descr="results"/>
          <p:cNvPicPr>
            <a:picLocks noGrp="1" noChangeAspect="1"/>
          </p:cNvPicPr>
          <p:nvPr>
            <p:ph sz="quarter" idx="13"/>
          </p:nvPr>
        </p:nvPicPr>
        <p:blipFill>
          <a:blip r:embed="rId3"/>
          <a:stretch>
            <a:fillRect/>
          </a:stretch>
        </p:blipFill>
        <p:spPr>
          <a:xfrm>
            <a:off x="1002030" y="1885950"/>
            <a:ext cx="8884285" cy="4749800"/>
          </a:xfrm>
          <a:prstGeom prst="rect">
            <a:avLst/>
          </a:prstGeom>
        </p:spPr>
      </p:pic>
      <p:sp>
        <p:nvSpPr>
          <p:cNvPr id="7" name="Text Box 6"/>
          <p:cNvSpPr txBox="1"/>
          <p:nvPr/>
        </p:nvSpPr>
        <p:spPr>
          <a:xfrm>
            <a:off x="650240" y="490220"/>
            <a:ext cx="2659380" cy="645160"/>
          </a:xfrm>
          <a:prstGeom prst="rect">
            <a:avLst/>
          </a:prstGeom>
          <a:noFill/>
        </p:spPr>
        <p:txBody>
          <a:bodyPr wrap="square" rtlCol="0">
            <a:spAutoFit/>
            <a:scene3d>
              <a:camera prst="orthographicFront"/>
              <a:lightRig rig="threePt" dir="t"/>
            </a:scene3d>
          </a:bodyPr>
          <a:lstStyle/>
          <a:p>
            <a:r>
              <a:rPr lang="en-IN" altLang="en-US" sz="3600">
                <a:ln w="22225">
                  <a:solidFill>
                    <a:schemeClr val="accent2"/>
                  </a:solidFill>
                  <a:prstDash val="solid"/>
                </a:ln>
                <a:solidFill>
                  <a:schemeClr val="accent2">
                    <a:lumMod val="40000"/>
                    <a:lumOff val="60000"/>
                  </a:schemeClr>
                </a:solidFill>
                <a:effectLst/>
              </a:rPr>
              <a:t>Result</a:t>
            </a:r>
          </a:p>
        </p:txBody>
      </p:sp>
      <p:sp>
        <p:nvSpPr>
          <p:cNvPr id="8" name="Text Box 7"/>
          <p:cNvSpPr txBox="1"/>
          <p:nvPr/>
        </p:nvSpPr>
        <p:spPr>
          <a:xfrm>
            <a:off x="804545" y="1135380"/>
            <a:ext cx="10586720" cy="583565"/>
          </a:xfrm>
          <a:prstGeom prst="rect">
            <a:avLst/>
          </a:prstGeom>
          <a:noFill/>
        </p:spPr>
        <p:txBody>
          <a:bodyPr wrap="square" rtlCol="0">
            <a:spAutoFit/>
          </a:bodyPr>
          <a:lstStyle/>
          <a:p>
            <a:pPr algn="l"/>
            <a:r>
              <a:rPr lang="en-IN" altLang="en-US" sz="1600" b="1"/>
              <a:t>Hence we c</a:t>
            </a:r>
            <a:r>
              <a:rPr lang="en-US" sz="1600" b="1"/>
              <a:t>reate</a:t>
            </a:r>
            <a:r>
              <a:rPr lang="en-IN" altLang="en-US" sz="1600" b="1"/>
              <a:t>d</a:t>
            </a:r>
            <a:r>
              <a:rPr lang="en-US" sz="1600" b="1"/>
              <a:t> a program that detects and recognizes license plates. Capture more images of vehicles and input them into the program </a:t>
            </a:r>
            <a:r>
              <a:rPr lang="en-IN" altLang="en-US" sz="1600" b="1"/>
              <a:t>and </a:t>
            </a:r>
            <a:r>
              <a:rPr lang="en-US" sz="1600" b="1"/>
              <a:t>does its magic.</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副标题 4"/>
          <p:cNvSpPr>
            <a:spLocks noGrp="1"/>
          </p:cNvSpPr>
          <p:nvPr>
            <p:ph type="subTitle" idx="1"/>
          </p:nvPr>
        </p:nvSpPr>
        <p:spPr>
          <a:xfrm>
            <a:off x="612775" y="4178300"/>
            <a:ext cx="3444875" cy="558800"/>
          </a:xfrm>
        </p:spPr>
        <p:txBody>
          <a:bodyPr>
            <a:normAutofit/>
          </a:bodyPr>
          <a:lstStyle/>
          <a:p>
            <a:r>
              <a:rPr lang="en-US" altLang="zh-CN" dirty="0">
                <a:solidFill>
                  <a:srgbClr val="FF965F"/>
                </a:solidFill>
              </a:rPr>
              <a:t> </a:t>
            </a:r>
            <a:endParaRPr lang="en-IN" altLang="en-US" dirty="0">
              <a:solidFill>
                <a:srgbClr val="FF965F"/>
              </a:solidFill>
            </a:endParaRPr>
          </a:p>
        </p:txBody>
      </p:sp>
      <p:sp>
        <p:nvSpPr>
          <p:cNvPr id="4" name="标题 3"/>
          <p:cNvSpPr>
            <a:spLocks noGrp="1"/>
          </p:cNvSpPr>
          <p:nvPr>
            <p:ph type="ctrTitle"/>
          </p:nvPr>
        </p:nvSpPr>
        <p:spPr>
          <a:xfrm>
            <a:off x="612775" y="2608580"/>
            <a:ext cx="3983355" cy="1463040"/>
          </a:xfrm>
        </p:spPr>
        <p:txBody>
          <a:bodyPr>
            <a:noAutofit/>
          </a:bodyPr>
          <a:lstStyle/>
          <a:p>
            <a:r>
              <a:rPr lang="en-US" altLang="zh-CN" sz="5400" dirty="0">
                <a:solidFill>
                  <a:srgbClr val="4180A9"/>
                </a:solidFill>
              </a:rPr>
              <a:t>Thank You</a:t>
            </a:r>
          </a:p>
        </p:txBody>
      </p:sp>
      <p:pic>
        <p:nvPicPr>
          <p:cNvPr id="101" name="Picture 100" descr="学生"/>
          <p:cNvPicPr>
            <a:picLocks noChangeAspect="1"/>
          </p:cNvPicPr>
          <p:nvPr/>
        </p:nvPicPr>
        <p:blipFill>
          <a:blip r:embed="rId4"/>
          <a:srcRect t="17902" b="17890"/>
          <a:stretch>
            <a:fillRect/>
          </a:stretch>
        </p:blipFill>
        <p:spPr>
          <a:xfrm>
            <a:off x="5814060" y="1560830"/>
            <a:ext cx="6445885" cy="413956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iṡľïḑè"/>
          <p:cNvSpPr txBox="1"/>
          <p:nvPr/>
        </p:nvSpPr>
        <p:spPr bwMode="auto">
          <a:xfrm>
            <a:off x="3510784" y="1780800"/>
            <a:ext cx="8009703" cy="4003616"/>
          </a:xfrm>
          <a:prstGeom prst="rect">
            <a:avLst/>
          </a:prstGeom>
          <a:noFill/>
        </p:spPr>
        <p:txBody>
          <a:bodyPr wrap="square" tIns="0" anchor="t">
            <a:noAutofit/>
          </a:bodyPr>
          <a:lstStyle>
            <a:defPPr>
              <a:defRPr lang="zh-CN"/>
            </a:defPPr>
            <a:lvl1pPr>
              <a:defRPr sz="1600" b="1">
                <a:latin typeface="Arial" panose="020B0604020202020204" pitchFamily="34" charset="0"/>
                <a:ea typeface="Microsoft YaHei" panose="020B0503020204020204" pitchFamily="34" charset="-122"/>
                <a:cs typeface="+mn-ea"/>
              </a:defRPr>
            </a:lvl1pPr>
            <a:lvl2pPr marL="742950" indent="-285750">
              <a:defRPr sz="3200" b="1">
                <a:solidFill>
                  <a:srgbClr val="4D4D4D"/>
                </a:solidFill>
                <a:latin typeface="Arial" panose="020B0604020202020204" pitchFamily="34" charset="0"/>
                <a:ea typeface="黑体" panose="02010609060101010101" pitchFamily="49" charset="-122"/>
              </a:defRPr>
            </a:lvl2pPr>
            <a:lvl3pPr marL="1143000" indent="-228600">
              <a:defRPr sz="3200" b="1">
                <a:solidFill>
                  <a:srgbClr val="4D4D4D"/>
                </a:solidFill>
                <a:latin typeface="Arial" panose="020B0604020202020204" pitchFamily="34" charset="0"/>
                <a:ea typeface="黑体" panose="02010609060101010101" pitchFamily="49" charset="-122"/>
              </a:defRPr>
            </a:lvl3pPr>
            <a:lvl4pPr marL="1600200" indent="-228600">
              <a:defRPr sz="3200" b="1">
                <a:solidFill>
                  <a:srgbClr val="4D4D4D"/>
                </a:solidFill>
                <a:latin typeface="Arial" panose="020B0604020202020204" pitchFamily="34" charset="0"/>
                <a:ea typeface="黑体" panose="02010609060101010101" pitchFamily="49" charset="-122"/>
              </a:defRPr>
            </a:lvl4pPr>
            <a:lvl5pPr marL="2057400" indent="-228600">
              <a:defRPr sz="3200" b="1">
                <a:solidFill>
                  <a:srgbClr val="4D4D4D"/>
                </a:solidFill>
                <a:latin typeface="Arial" panose="020B0604020202020204" pitchFamily="34" charset="0"/>
                <a:ea typeface="黑体" panose="02010609060101010101" pitchFamily="49" charset="-122"/>
              </a:defRPr>
            </a:lvl5pPr>
            <a:lvl6pPr marL="25146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6pPr>
            <a:lvl7pPr marL="29718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7pPr>
            <a:lvl8pPr marL="34290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8pPr>
            <a:lvl9pPr marL="3886200" indent="-228600" eaLnBrk="0" fontAlgn="base" hangingPunct="0">
              <a:spcBef>
                <a:spcPct val="0"/>
              </a:spcBef>
              <a:spcAft>
                <a:spcPct val="0"/>
              </a:spcAft>
              <a:defRPr sz="3200" b="1">
                <a:solidFill>
                  <a:srgbClr val="4D4D4D"/>
                </a:solidFill>
                <a:latin typeface="Arial" panose="020B0604020202020204" pitchFamily="34" charset="0"/>
                <a:ea typeface="黑体" panose="02010609060101010101" pitchFamily="49" charset="-122"/>
              </a:defRPr>
            </a:lvl9pPr>
          </a:lstStyle>
          <a:p>
            <a:pPr marL="342900" indent="-342900">
              <a:lnSpc>
                <a:spcPct val="150000"/>
              </a:lnSpc>
              <a:buFont typeface="+mj-lt"/>
              <a:buAutoNum type="arabicPeriod"/>
            </a:pPr>
            <a:r>
              <a:rPr lang="en-IN" altLang="en-US" b="0" dirty="0">
                <a:solidFill>
                  <a:schemeClr val="bg1">
                    <a:lumMod val="50000"/>
                  </a:schemeClr>
                </a:solidFill>
                <a:latin typeface="+mn-lt"/>
                <a:ea typeface="+mn-ea"/>
                <a:sym typeface="+mn-lt"/>
              </a:rPr>
              <a:t>Introduction</a:t>
            </a:r>
            <a:endParaRPr lang="en-US" altLang="zh-CN" b="0" dirty="0">
              <a:solidFill>
                <a:schemeClr val="bg1">
                  <a:lumMod val="50000"/>
                </a:schemeClr>
              </a:solidFill>
              <a:latin typeface="+mn-lt"/>
              <a:ea typeface="+mn-ea"/>
              <a:sym typeface="+mn-lt"/>
            </a:endParaRPr>
          </a:p>
          <a:p>
            <a:pPr marL="342900" indent="-342900">
              <a:lnSpc>
                <a:spcPct val="150000"/>
              </a:lnSpc>
              <a:buFont typeface="+mj-lt"/>
              <a:buAutoNum type="arabicPeriod"/>
            </a:pPr>
            <a:r>
              <a:rPr lang="en-US" altLang="zh-CN" b="0" dirty="0">
                <a:solidFill>
                  <a:schemeClr val="bg1">
                    <a:lumMod val="50000"/>
                  </a:schemeClr>
                </a:solidFill>
                <a:latin typeface="+mn-lt"/>
                <a:ea typeface="+mn-ea"/>
                <a:sym typeface="+mn-lt"/>
              </a:rPr>
              <a:t>Processes a software undergoes to detect and recognize a license plate</a:t>
            </a:r>
          </a:p>
          <a:p>
            <a:pPr marL="342900" indent="-342900">
              <a:lnSpc>
                <a:spcPct val="150000"/>
              </a:lnSpc>
              <a:buFont typeface="+mj-lt"/>
              <a:buAutoNum type="arabicPeriod"/>
            </a:pPr>
            <a:r>
              <a:rPr lang="en-US" altLang="zh-CN" b="0" dirty="0">
                <a:solidFill>
                  <a:schemeClr val="bg1">
                    <a:lumMod val="50000"/>
                  </a:schemeClr>
                </a:solidFill>
                <a:latin typeface="+mn-lt"/>
                <a:ea typeface="+mn-ea"/>
                <a:sym typeface="+mn-lt"/>
              </a:rPr>
              <a:t>Creating a license plate detection and recognition program</a:t>
            </a:r>
          </a:p>
          <a:p>
            <a:pPr marL="342900" indent="-342900">
              <a:lnSpc>
                <a:spcPct val="150000"/>
              </a:lnSpc>
              <a:buFont typeface="+mj-lt"/>
              <a:buAutoNum type="arabicPeriod"/>
            </a:pPr>
            <a:r>
              <a:rPr lang="en-US" altLang="zh-CN" b="0" dirty="0">
                <a:solidFill>
                  <a:schemeClr val="bg1">
                    <a:lumMod val="50000"/>
                  </a:schemeClr>
                </a:solidFill>
                <a:latin typeface="+mn-lt"/>
                <a:ea typeface="+mn-ea"/>
                <a:sym typeface="+mn-lt"/>
              </a:rPr>
              <a:t>Results</a:t>
            </a:r>
          </a:p>
          <a:p>
            <a:pPr indent="0">
              <a:lnSpc>
                <a:spcPct val="150000"/>
              </a:lnSpc>
              <a:buFont typeface="+mj-lt"/>
              <a:buNone/>
            </a:pPr>
            <a:endParaRPr lang="en-US" altLang="zh-CN" b="0" dirty="0">
              <a:solidFill>
                <a:schemeClr val="bg1">
                  <a:lumMod val="50000"/>
                </a:schemeClr>
              </a:solidFill>
              <a:latin typeface="+mn-lt"/>
              <a:ea typeface="+mn-ea"/>
              <a:sym typeface="+mn-lt"/>
            </a:endParaRPr>
          </a:p>
          <a:p>
            <a:pPr marL="342900" indent="-342900">
              <a:lnSpc>
                <a:spcPct val="150000"/>
              </a:lnSpc>
              <a:buFont typeface="+mj-lt"/>
              <a:buAutoNum type="arabicPeriod"/>
            </a:pPr>
            <a:endParaRPr lang="en-US" altLang="zh-CN" b="0" dirty="0">
              <a:solidFill>
                <a:schemeClr val="bg1">
                  <a:lumMod val="50000"/>
                </a:schemeClr>
              </a:solidFill>
              <a:latin typeface="+mn-lt"/>
              <a:ea typeface="+mn-ea"/>
              <a:sym typeface="+mn-lt"/>
            </a:endParaRPr>
          </a:p>
        </p:txBody>
      </p:sp>
      <p:cxnSp>
        <p:nvCxnSpPr>
          <p:cNvPr id="8" name="直接连接符 7"/>
          <p:cNvCxnSpPr/>
          <p:nvPr/>
        </p:nvCxnSpPr>
        <p:spPr>
          <a:xfrm>
            <a:off x="3380411" y="1780800"/>
            <a:ext cx="0" cy="4003616"/>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sp>
        <p:nvSpPr>
          <p:cNvPr id="9" name="išľïḋé"/>
          <p:cNvSpPr txBox="1"/>
          <p:nvPr/>
        </p:nvSpPr>
        <p:spPr>
          <a:xfrm>
            <a:off x="757282" y="1700808"/>
            <a:ext cx="2623091" cy="523220"/>
          </a:xfrm>
          <a:prstGeom prst="rect">
            <a:avLst/>
          </a:prstGeom>
          <a:solidFill>
            <a:schemeClr val="bg1"/>
          </a:solidFill>
        </p:spPr>
        <p:txBody>
          <a:bodyPr wrap="square" rtlCol="0">
            <a:spAutoFit/>
          </a:bodyPr>
          <a:lstStyle/>
          <a:p>
            <a:pPr algn="r"/>
            <a:r>
              <a:rPr lang="tr-TR" sz="2800" b="1" dirty="0">
                <a:solidFill>
                  <a:srgbClr val="4180A9"/>
                </a:solidFill>
                <a:cs typeface="+mn-ea"/>
                <a:sym typeface="+mn-lt"/>
              </a:rPr>
              <a:t>CONTENTS</a:t>
            </a:r>
          </a:p>
        </p:txBody>
      </p:sp>
      <p:sp>
        <p:nvSpPr>
          <p:cNvPr id="10" name="poetry_91022"/>
          <p:cNvSpPr>
            <a:spLocks noChangeAspect="1"/>
          </p:cNvSpPr>
          <p:nvPr/>
        </p:nvSpPr>
        <p:spPr bwMode="auto">
          <a:xfrm>
            <a:off x="2379533" y="4867348"/>
            <a:ext cx="870506" cy="915667"/>
          </a:xfrm>
          <a:custGeom>
            <a:avLst/>
            <a:gdLst>
              <a:gd name="T0" fmla="*/ 3353 w 5127"/>
              <a:gd name="T1" fmla="*/ 1728 h 5401"/>
              <a:gd name="T2" fmla="*/ 2183 w 5127"/>
              <a:gd name="T3" fmla="*/ 1608 h 5401"/>
              <a:gd name="T4" fmla="*/ 3353 w 5127"/>
              <a:gd name="T5" fmla="*/ 1488 h 5401"/>
              <a:gd name="T6" fmla="*/ 3103 w 5127"/>
              <a:gd name="T7" fmla="*/ 2231 h 5401"/>
              <a:gd name="T8" fmla="*/ 3103 w 5127"/>
              <a:gd name="T9" fmla="*/ 1991 h 5401"/>
              <a:gd name="T10" fmla="*/ 2432 w 5127"/>
              <a:gd name="T11" fmla="*/ 2111 h 5401"/>
              <a:gd name="T12" fmla="*/ 3103 w 5127"/>
              <a:gd name="T13" fmla="*/ 2231 h 5401"/>
              <a:gd name="T14" fmla="*/ 3353 w 5127"/>
              <a:gd name="T15" fmla="*/ 2648 h 5401"/>
              <a:gd name="T16" fmla="*/ 2183 w 5127"/>
              <a:gd name="T17" fmla="*/ 2768 h 5401"/>
              <a:gd name="T18" fmla="*/ 3353 w 5127"/>
              <a:gd name="T19" fmla="*/ 2888 h 5401"/>
              <a:gd name="T20" fmla="*/ 2552 w 5127"/>
              <a:gd name="T21" fmla="*/ 3151 h 5401"/>
              <a:gd name="T22" fmla="*/ 2552 w 5127"/>
              <a:gd name="T23" fmla="*/ 3391 h 5401"/>
              <a:gd name="T24" fmla="*/ 3223 w 5127"/>
              <a:gd name="T25" fmla="*/ 3271 h 5401"/>
              <a:gd name="T26" fmla="*/ 2552 w 5127"/>
              <a:gd name="T27" fmla="*/ 3151 h 5401"/>
              <a:gd name="T28" fmla="*/ 4448 w 5127"/>
              <a:gd name="T29" fmla="*/ 1442 h 5401"/>
              <a:gd name="T30" fmla="*/ 4688 w 5127"/>
              <a:gd name="T31" fmla="*/ 1442 h 5401"/>
              <a:gd name="T32" fmla="*/ 3988 w 5127"/>
              <a:gd name="T33" fmla="*/ 0 h 5401"/>
              <a:gd name="T34" fmla="*/ 0 w 5127"/>
              <a:gd name="T35" fmla="*/ 604 h 5401"/>
              <a:gd name="T36" fmla="*/ 120 w 5127"/>
              <a:gd name="T37" fmla="*/ 1792 h 5401"/>
              <a:gd name="T38" fmla="*/ 686 w 5127"/>
              <a:gd name="T39" fmla="*/ 1672 h 5401"/>
              <a:gd name="T40" fmla="*/ 240 w 5127"/>
              <a:gd name="T41" fmla="*/ 1552 h 5401"/>
              <a:gd name="T42" fmla="*/ 604 w 5127"/>
              <a:gd name="T43" fmla="*/ 240 h 5401"/>
              <a:gd name="T44" fmla="*/ 968 w 5127"/>
              <a:gd name="T45" fmla="*/ 4179 h 5401"/>
              <a:gd name="T46" fmla="*/ 3904 w 5127"/>
              <a:gd name="T47" fmla="*/ 4879 h 5401"/>
              <a:gd name="T48" fmla="*/ 3904 w 5127"/>
              <a:gd name="T49" fmla="*/ 4639 h 5401"/>
              <a:gd name="T50" fmla="*/ 1208 w 5127"/>
              <a:gd name="T51" fmla="*/ 4179 h 5401"/>
              <a:gd name="T52" fmla="*/ 1086 w 5127"/>
              <a:gd name="T53" fmla="*/ 240 h 5401"/>
              <a:gd name="T54" fmla="*/ 4448 w 5127"/>
              <a:gd name="T55" fmla="*/ 700 h 5401"/>
              <a:gd name="T56" fmla="*/ 4568 w 5127"/>
              <a:gd name="T57" fmla="*/ 2000 h 5401"/>
              <a:gd name="T58" fmla="*/ 4568 w 5127"/>
              <a:gd name="T59" fmla="*/ 2240 h 5401"/>
              <a:gd name="T60" fmla="*/ 4887 w 5127"/>
              <a:gd name="T61" fmla="*/ 2340 h 5401"/>
              <a:gd name="T62" fmla="*/ 5007 w 5127"/>
              <a:gd name="T63" fmla="*/ 3838 h 5401"/>
              <a:gd name="T64" fmla="*/ 5127 w 5127"/>
              <a:gd name="T65" fmla="*/ 2340 h 5401"/>
              <a:gd name="T66" fmla="*/ 4568 w 5127"/>
              <a:gd name="T67" fmla="*/ 5139 h 5401"/>
              <a:gd name="T68" fmla="*/ 4448 w 5127"/>
              <a:gd name="T69" fmla="*/ 5281 h 5401"/>
              <a:gd name="T70" fmla="*/ 4688 w 5127"/>
              <a:gd name="T71" fmla="*/ 5281 h 5401"/>
              <a:gd name="T72" fmla="*/ 4568 w 5127"/>
              <a:gd name="T73" fmla="*/ 5139 h 5401"/>
              <a:gd name="T74" fmla="*/ 4448 w 5127"/>
              <a:gd name="T75" fmla="*/ 2559 h 5401"/>
              <a:gd name="T76" fmla="*/ 4568 w 5127"/>
              <a:gd name="T77" fmla="*/ 4974 h 5401"/>
              <a:gd name="T78" fmla="*/ 4688 w 5127"/>
              <a:gd name="T79" fmla="*/ 2559 h 5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7" h="5401">
                <a:moveTo>
                  <a:pt x="3473" y="1608"/>
                </a:moveTo>
                <a:cubicBezTo>
                  <a:pt x="3473" y="1674"/>
                  <a:pt x="3419" y="1728"/>
                  <a:pt x="3353" y="1728"/>
                </a:cubicBezTo>
                <a:lnTo>
                  <a:pt x="2303" y="1728"/>
                </a:lnTo>
                <a:cubicBezTo>
                  <a:pt x="2236" y="1728"/>
                  <a:pt x="2183" y="1674"/>
                  <a:pt x="2183" y="1608"/>
                </a:cubicBezTo>
                <a:cubicBezTo>
                  <a:pt x="2183" y="1542"/>
                  <a:pt x="2236" y="1488"/>
                  <a:pt x="2303" y="1488"/>
                </a:cubicBezTo>
                <a:lnTo>
                  <a:pt x="3353" y="1488"/>
                </a:lnTo>
                <a:cubicBezTo>
                  <a:pt x="3419" y="1488"/>
                  <a:pt x="3473" y="1542"/>
                  <a:pt x="3473" y="1608"/>
                </a:cubicBezTo>
                <a:close/>
                <a:moveTo>
                  <a:pt x="3103" y="2231"/>
                </a:moveTo>
                <a:cubicBezTo>
                  <a:pt x="3170" y="2231"/>
                  <a:pt x="3223" y="2178"/>
                  <a:pt x="3223" y="2111"/>
                </a:cubicBezTo>
                <a:cubicBezTo>
                  <a:pt x="3223" y="2045"/>
                  <a:pt x="3170" y="1991"/>
                  <a:pt x="3103" y="1991"/>
                </a:cubicBezTo>
                <a:lnTo>
                  <a:pt x="2552" y="1991"/>
                </a:lnTo>
                <a:cubicBezTo>
                  <a:pt x="2486" y="1991"/>
                  <a:pt x="2432" y="2045"/>
                  <a:pt x="2432" y="2111"/>
                </a:cubicBezTo>
                <a:cubicBezTo>
                  <a:pt x="2432" y="2178"/>
                  <a:pt x="2486" y="2231"/>
                  <a:pt x="2552" y="2231"/>
                </a:cubicBezTo>
                <a:lnTo>
                  <a:pt x="3103" y="2231"/>
                </a:lnTo>
                <a:close/>
                <a:moveTo>
                  <a:pt x="3473" y="2768"/>
                </a:moveTo>
                <a:cubicBezTo>
                  <a:pt x="3473" y="2701"/>
                  <a:pt x="3419" y="2648"/>
                  <a:pt x="3353" y="2648"/>
                </a:cubicBezTo>
                <a:lnTo>
                  <a:pt x="2303" y="2648"/>
                </a:lnTo>
                <a:cubicBezTo>
                  <a:pt x="2236" y="2648"/>
                  <a:pt x="2183" y="2701"/>
                  <a:pt x="2183" y="2768"/>
                </a:cubicBezTo>
                <a:cubicBezTo>
                  <a:pt x="2183" y="2834"/>
                  <a:pt x="2236" y="2888"/>
                  <a:pt x="2303" y="2888"/>
                </a:cubicBezTo>
                <a:lnTo>
                  <a:pt x="3353" y="2888"/>
                </a:lnTo>
                <a:cubicBezTo>
                  <a:pt x="3419" y="2888"/>
                  <a:pt x="3473" y="2834"/>
                  <a:pt x="3473" y="2768"/>
                </a:cubicBezTo>
                <a:close/>
                <a:moveTo>
                  <a:pt x="2552" y="3151"/>
                </a:moveTo>
                <a:cubicBezTo>
                  <a:pt x="2486" y="3151"/>
                  <a:pt x="2432" y="3205"/>
                  <a:pt x="2432" y="3271"/>
                </a:cubicBezTo>
                <a:cubicBezTo>
                  <a:pt x="2432" y="3338"/>
                  <a:pt x="2486" y="3391"/>
                  <a:pt x="2552" y="3391"/>
                </a:cubicBezTo>
                <a:lnTo>
                  <a:pt x="3103" y="3391"/>
                </a:lnTo>
                <a:cubicBezTo>
                  <a:pt x="3170" y="3391"/>
                  <a:pt x="3223" y="3338"/>
                  <a:pt x="3223" y="3271"/>
                </a:cubicBezTo>
                <a:cubicBezTo>
                  <a:pt x="3223" y="3205"/>
                  <a:pt x="3170" y="3151"/>
                  <a:pt x="3103" y="3151"/>
                </a:cubicBezTo>
                <a:lnTo>
                  <a:pt x="2552" y="3151"/>
                </a:lnTo>
                <a:close/>
                <a:moveTo>
                  <a:pt x="4448" y="700"/>
                </a:moveTo>
                <a:lnTo>
                  <a:pt x="4448" y="1442"/>
                </a:lnTo>
                <a:cubicBezTo>
                  <a:pt x="4448" y="1509"/>
                  <a:pt x="4501" y="1562"/>
                  <a:pt x="4568" y="1562"/>
                </a:cubicBezTo>
                <a:cubicBezTo>
                  <a:pt x="4634" y="1562"/>
                  <a:pt x="4688" y="1509"/>
                  <a:pt x="4688" y="1442"/>
                </a:cubicBezTo>
                <a:lnTo>
                  <a:pt x="4688" y="700"/>
                </a:lnTo>
                <a:cubicBezTo>
                  <a:pt x="4688" y="314"/>
                  <a:pt x="4374" y="0"/>
                  <a:pt x="3988" y="0"/>
                </a:cubicBezTo>
                <a:lnTo>
                  <a:pt x="604" y="0"/>
                </a:lnTo>
                <a:cubicBezTo>
                  <a:pt x="271" y="0"/>
                  <a:pt x="0" y="271"/>
                  <a:pt x="0" y="604"/>
                </a:cubicBezTo>
                <a:lnTo>
                  <a:pt x="0" y="1672"/>
                </a:lnTo>
                <a:cubicBezTo>
                  <a:pt x="0" y="1738"/>
                  <a:pt x="53" y="1792"/>
                  <a:pt x="120" y="1792"/>
                </a:cubicBezTo>
                <a:lnTo>
                  <a:pt x="566" y="1792"/>
                </a:lnTo>
                <a:cubicBezTo>
                  <a:pt x="632" y="1792"/>
                  <a:pt x="686" y="1738"/>
                  <a:pt x="686" y="1672"/>
                </a:cubicBezTo>
                <a:cubicBezTo>
                  <a:pt x="686" y="1606"/>
                  <a:pt x="632" y="1552"/>
                  <a:pt x="566" y="1552"/>
                </a:cubicBezTo>
                <a:lnTo>
                  <a:pt x="240" y="1552"/>
                </a:lnTo>
                <a:lnTo>
                  <a:pt x="240" y="604"/>
                </a:lnTo>
                <a:cubicBezTo>
                  <a:pt x="240" y="403"/>
                  <a:pt x="403" y="240"/>
                  <a:pt x="604" y="240"/>
                </a:cubicBezTo>
                <a:cubicBezTo>
                  <a:pt x="805" y="240"/>
                  <a:pt x="968" y="403"/>
                  <a:pt x="968" y="604"/>
                </a:cubicBezTo>
                <a:lnTo>
                  <a:pt x="968" y="4179"/>
                </a:lnTo>
                <a:cubicBezTo>
                  <a:pt x="968" y="4565"/>
                  <a:pt x="1282" y="4879"/>
                  <a:pt x="1668" y="4879"/>
                </a:cubicBezTo>
                <a:lnTo>
                  <a:pt x="3904" y="4879"/>
                </a:lnTo>
                <a:cubicBezTo>
                  <a:pt x="3970" y="4879"/>
                  <a:pt x="4024" y="4825"/>
                  <a:pt x="4024" y="4759"/>
                </a:cubicBezTo>
                <a:cubicBezTo>
                  <a:pt x="4024" y="4693"/>
                  <a:pt x="3970" y="4639"/>
                  <a:pt x="3904" y="4639"/>
                </a:cubicBezTo>
                <a:lnTo>
                  <a:pt x="1668" y="4639"/>
                </a:lnTo>
                <a:cubicBezTo>
                  <a:pt x="1415" y="4639"/>
                  <a:pt x="1208" y="4433"/>
                  <a:pt x="1208" y="4179"/>
                </a:cubicBezTo>
                <a:lnTo>
                  <a:pt x="1208" y="604"/>
                </a:lnTo>
                <a:cubicBezTo>
                  <a:pt x="1208" y="468"/>
                  <a:pt x="1163" y="341"/>
                  <a:pt x="1086" y="240"/>
                </a:cubicBezTo>
                <a:lnTo>
                  <a:pt x="3988" y="240"/>
                </a:lnTo>
                <a:cubicBezTo>
                  <a:pt x="4241" y="240"/>
                  <a:pt x="4448" y="446"/>
                  <a:pt x="4448" y="700"/>
                </a:cubicBezTo>
                <a:close/>
                <a:moveTo>
                  <a:pt x="4787" y="2000"/>
                </a:moveTo>
                <a:lnTo>
                  <a:pt x="4568" y="2000"/>
                </a:lnTo>
                <a:cubicBezTo>
                  <a:pt x="4501" y="2000"/>
                  <a:pt x="4448" y="2054"/>
                  <a:pt x="4448" y="2120"/>
                </a:cubicBezTo>
                <a:cubicBezTo>
                  <a:pt x="4448" y="2187"/>
                  <a:pt x="4501" y="2240"/>
                  <a:pt x="4568" y="2240"/>
                </a:cubicBezTo>
                <a:lnTo>
                  <a:pt x="4787" y="2240"/>
                </a:lnTo>
                <a:cubicBezTo>
                  <a:pt x="4842" y="2240"/>
                  <a:pt x="4887" y="2285"/>
                  <a:pt x="4887" y="2340"/>
                </a:cubicBezTo>
                <a:lnTo>
                  <a:pt x="4887" y="3718"/>
                </a:lnTo>
                <a:cubicBezTo>
                  <a:pt x="4887" y="3785"/>
                  <a:pt x="4941" y="3838"/>
                  <a:pt x="5007" y="3838"/>
                </a:cubicBezTo>
                <a:cubicBezTo>
                  <a:pt x="5073" y="3838"/>
                  <a:pt x="5127" y="3785"/>
                  <a:pt x="5127" y="3718"/>
                </a:cubicBezTo>
                <a:lnTo>
                  <a:pt x="5127" y="2340"/>
                </a:lnTo>
                <a:cubicBezTo>
                  <a:pt x="5127" y="2153"/>
                  <a:pt x="4975" y="2000"/>
                  <a:pt x="4787" y="2000"/>
                </a:cubicBezTo>
                <a:close/>
                <a:moveTo>
                  <a:pt x="4568" y="5139"/>
                </a:moveTo>
                <a:cubicBezTo>
                  <a:pt x="4501" y="5139"/>
                  <a:pt x="4448" y="5193"/>
                  <a:pt x="4448" y="5259"/>
                </a:cubicBezTo>
                <a:lnTo>
                  <a:pt x="4448" y="5281"/>
                </a:lnTo>
                <a:cubicBezTo>
                  <a:pt x="4448" y="5347"/>
                  <a:pt x="4501" y="5401"/>
                  <a:pt x="4568" y="5401"/>
                </a:cubicBezTo>
                <a:cubicBezTo>
                  <a:pt x="4634" y="5401"/>
                  <a:pt x="4688" y="5347"/>
                  <a:pt x="4688" y="5281"/>
                </a:cubicBezTo>
                <a:lnTo>
                  <a:pt x="4688" y="5259"/>
                </a:lnTo>
                <a:cubicBezTo>
                  <a:pt x="4688" y="5193"/>
                  <a:pt x="4634" y="5139"/>
                  <a:pt x="4568" y="5139"/>
                </a:cubicBezTo>
                <a:close/>
                <a:moveTo>
                  <a:pt x="4568" y="2439"/>
                </a:moveTo>
                <a:cubicBezTo>
                  <a:pt x="4501" y="2439"/>
                  <a:pt x="4448" y="2492"/>
                  <a:pt x="4448" y="2559"/>
                </a:cubicBezTo>
                <a:lnTo>
                  <a:pt x="4448" y="4854"/>
                </a:lnTo>
                <a:cubicBezTo>
                  <a:pt x="4448" y="4920"/>
                  <a:pt x="4501" y="4974"/>
                  <a:pt x="4568" y="4974"/>
                </a:cubicBezTo>
                <a:cubicBezTo>
                  <a:pt x="4634" y="4974"/>
                  <a:pt x="4688" y="4920"/>
                  <a:pt x="4688" y="4854"/>
                </a:cubicBezTo>
                <a:lnTo>
                  <a:pt x="4688" y="2559"/>
                </a:lnTo>
                <a:cubicBezTo>
                  <a:pt x="4688" y="2492"/>
                  <a:pt x="4634" y="2439"/>
                  <a:pt x="4568" y="2439"/>
                </a:cubicBezTo>
                <a:close/>
              </a:path>
            </a:pathLst>
          </a:custGeom>
          <a:solidFill>
            <a:schemeClr val="bg1">
              <a:lumMod val="85000"/>
            </a:schemeClr>
          </a:solidFill>
          <a:ln>
            <a:noFill/>
          </a:ln>
        </p:spPr>
        <p:txBody>
          <a:bodyPr/>
          <a:lstStyle/>
          <a:p>
            <a:endParaRPr lang="zh-CN" altLang="en-US">
              <a:cs typeface="+mn-ea"/>
              <a:sym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1684782" y="699945"/>
            <a:ext cx="5419185" cy="895350"/>
          </a:xfrm>
        </p:spPr>
        <p:txBody>
          <a:bodyPr/>
          <a:lstStyle/>
          <a:p>
            <a:r>
              <a:rPr lang="en-IN" altLang="zh-CN" dirty="0">
                <a:solidFill>
                  <a:schemeClr val="accent5">
                    <a:lumMod val="50000"/>
                  </a:schemeClr>
                </a:solidFill>
              </a:rPr>
              <a:t>Introduction</a:t>
            </a:r>
          </a:p>
        </p:txBody>
      </p:sp>
      <p:sp>
        <p:nvSpPr>
          <p:cNvPr id="6" name="文本占位符 5"/>
          <p:cNvSpPr>
            <a:spLocks noGrp="1"/>
          </p:cNvSpPr>
          <p:nvPr>
            <p:ph type="body" idx="1"/>
          </p:nvPr>
        </p:nvSpPr>
        <p:spPr>
          <a:xfrm>
            <a:off x="1132840" y="1847215"/>
            <a:ext cx="9638665" cy="4533900"/>
          </a:xfrm>
        </p:spPr>
        <p:txBody>
          <a:bodyPr>
            <a:normAutofit/>
          </a:bodyPr>
          <a:lstStyle/>
          <a:p>
            <a:pPr marL="171450" lvl="0" indent="-171450">
              <a:buFont typeface="Arial" panose="020B0604020202020204" pitchFamily="34" charset="0"/>
              <a:buChar char="•"/>
            </a:pPr>
            <a:r>
              <a:rPr lang="zh-CN" altLang="en-US" sz="1600" dirty="0">
                <a:solidFill>
                  <a:schemeClr val="tx1">
                    <a:lumMod val="65000"/>
                    <a:lumOff val="35000"/>
                  </a:schemeClr>
                </a:solidFill>
              </a:rPr>
              <a:t>License plate detection and recognition is the technology that uses computer vision to detect and recognize a license plate from an input image of a car.</a:t>
            </a:r>
          </a:p>
          <a:p>
            <a:pPr marL="171450" lvl="0" indent="-171450">
              <a:buFont typeface="Arial" panose="020B0604020202020204" pitchFamily="34" charset="0"/>
              <a:buChar char="•"/>
            </a:pPr>
            <a:endParaRPr lang="zh-CN" altLang="en-US" sz="1600" dirty="0">
              <a:solidFill>
                <a:schemeClr val="tx1">
                  <a:lumMod val="65000"/>
                  <a:lumOff val="35000"/>
                </a:schemeClr>
              </a:solidFill>
            </a:endParaRPr>
          </a:p>
          <a:p>
            <a:pPr marL="171450" lvl="0" indent="-171450">
              <a:buFont typeface="Arial" panose="020B0604020202020204" pitchFamily="34" charset="0"/>
              <a:buChar char="•"/>
            </a:pPr>
            <a:r>
              <a:rPr lang="zh-CN" altLang="en-US" sz="1600" dirty="0">
                <a:solidFill>
                  <a:schemeClr val="tx1">
                    <a:lumMod val="65000"/>
                    <a:lumOff val="35000"/>
                  </a:schemeClr>
                </a:solidFill>
              </a:rPr>
              <a:t>This technology applies in many areas. On roads, it is used to identify the cars that are breaking the traffic rules. In security, it is used to capture the license plates of the vehicles getting into and out of certain premises. In parking lots, it is used to capture the license plates of the cars being parked. The list of its applications goes on and on.</a:t>
            </a:r>
          </a:p>
          <a:p>
            <a:pPr marL="171450" lvl="0" indent="-171450">
              <a:buFont typeface="Arial" panose="020B0604020202020204" pitchFamily="34" charset="0"/>
              <a:buChar char="•"/>
            </a:pPr>
            <a:r>
              <a:rPr lang="en-IN" altLang="zh-CN" sz="1600" dirty="0">
                <a:solidFill>
                  <a:schemeClr val="tx1">
                    <a:lumMod val="65000"/>
                    <a:lumOff val="35000"/>
                  </a:schemeClr>
                </a:solidFill>
              </a:rPr>
              <a:t>P</a:t>
            </a:r>
            <a:r>
              <a:rPr lang="zh-CN" altLang="en-US" sz="1600" dirty="0">
                <a:solidFill>
                  <a:schemeClr val="tx1">
                    <a:lumMod val="65000"/>
                    <a:lumOff val="35000"/>
                  </a:schemeClr>
                </a:solidFill>
              </a:rPr>
              <a:t>ython </a:t>
            </a:r>
            <a:r>
              <a:rPr lang="en-IN" altLang="zh-CN" sz="1600" dirty="0">
                <a:solidFill>
                  <a:schemeClr val="tx1">
                    <a:lumMod val="65000"/>
                    <a:lumOff val="35000"/>
                  </a:schemeClr>
                </a:solidFill>
              </a:rPr>
              <a:t> will be our </a:t>
            </a:r>
            <a:r>
              <a:rPr lang="zh-CN" altLang="en-US" sz="1600" dirty="0">
                <a:solidFill>
                  <a:schemeClr val="tx1">
                    <a:lumMod val="65000"/>
                    <a:lumOff val="35000"/>
                  </a:schemeClr>
                </a:solidFill>
              </a:rPr>
              <a:t>programming language</a:t>
            </a:r>
            <a:r>
              <a:rPr lang="en-IN" altLang="zh-CN" sz="1600" dirty="0">
                <a:solidFill>
                  <a:schemeClr val="tx1">
                    <a:lumMod val="65000"/>
                    <a:lumOff val="35000"/>
                  </a:schemeClr>
                </a:solidFill>
              </a:rPr>
              <a:t>.</a:t>
            </a:r>
          </a:p>
          <a:p>
            <a:pPr marL="171450" lvl="0" indent="-171450">
              <a:buFont typeface="Arial" panose="020B0604020202020204" pitchFamily="34" charset="0"/>
              <a:buChar char="•"/>
            </a:pPr>
            <a:r>
              <a:rPr lang="en-IN" altLang="zh-CN" sz="1600" dirty="0">
                <a:solidFill>
                  <a:schemeClr val="tx1">
                    <a:lumMod val="65000"/>
                    <a:lumOff val="35000"/>
                  </a:schemeClr>
                </a:solidFill>
              </a:rPr>
              <a:t>Pycharm Community edition as our IDE</a:t>
            </a:r>
          </a:p>
        </p:txBody>
      </p:sp>
      <p:sp>
        <p:nvSpPr>
          <p:cNvPr id="9" name="文本框 8"/>
          <p:cNvSpPr txBox="1"/>
          <p:nvPr/>
        </p:nvSpPr>
        <p:spPr>
          <a:xfrm>
            <a:off x="216974" y="699502"/>
            <a:ext cx="915865" cy="889909"/>
          </a:xfrm>
          <a:prstGeom prst="rect">
            <a:avLst/>
          </a:prstGeom>
          <a:noFill/>
          <a:ln w="117475">
            <a:noFill/>
          </a:ln>
        </p:spPr>
        <p:txBody>
          <a:bodyPr wrap="none" rtlCol="0">
            <a:prstTxWarp prst="textPlain">
              <a:avLst/>
            </a:prstTxWarp>
            <a:spAutoFit/>
          </a:bodyPr>
          <a:lstStyle/>
          <a:p>
            <a:r>
              <a:rPr lang="en-US" altLang="zh-CN" spc="100" dirty="0">
                <a:solidFill>
                  <a:srgbClr val="4180A9"/>
                </a:solidFill>
                <a:latin typeface="Impact" panose="020B0806030902050204" pitchFamily="34" charset="0"/>
                <a:cs typeface="Arial" panose="020B0604020202020204" pitchFamily="34" charset="0"/>
              </a:rPr>
              <a:t>01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Processes a software undergoes to detect and recognize a license plate</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t>4</a:t>
            </a:fld>
            <a:endParaRPr lang="zh-CN" altLang="en-US"/>
          </a:p>
        </p:txBody>
      </p:sp>
      <p:sp>
        <p:nvSpPr>
          <p:cNvPr id="6" name="ïSľïḑe"/>
          <p:cNvSpPr/>
          <p:nvPr/>
        </p:nvSpPr>
        <p:spPr>
          <a:xfrm>
            <a:off x="0" y="1130300"/>
            <a:ext cx="6038198" cy="5019359"/>
          </a:xfrm>
          <a:prstGeom prst="homePlate">
            <a:avLst/>
          </a:prstGeom>
          <a:blipFill>
            <a:blip r:embed="rId3"/>
            <a:srcRect/>
            <a:stretch>
              <a:fillRect l="-14278" t="57" r="-14218" b="-57"/>
            </a:stretch>
          </a:blip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7" name="işḷîḋè"/>
          <p:cNvSpPr/>
          <p:nvPr/>
        </p:nvSpPr>
        <p:spPr>
          <a:xfrm>
            <a:off x="669926" y="1130300"/>
            <a:ext cx="5368273" cy="5019359"/>
          </a:xfrm>
          <a:custGeom>
            <a:avLst/>
            <a:gdLst>
              <a:gd name="connsiteX0" fmla="*/ 0 w 5368273"/>
              <a:gd name="connsiteY0" fmla="*/ 0 h 5019359"/>
              <a:gd name="connsiteX1" fmla="*/ 2858594 w 5368273"/>
              <a:gd name="connsiteY1" fmla="*/ 0 h 5019359"/>
              <a:gd name="connsiteX2" fmla="*/ 5368273 w 5368273"/>
              <a:gd name="connsiteY2" fmla="*/ 2509680 h 5019359"/>
              <a:gd name="connsiteX3" fmla="*/ 2858594 w 5368273"/>
              <a:gd name="connsiteY3" fmla="*/ 5019359 h 5019359"/>
              <a:gd name="connsiteX4" fmla="*/ 0 w 5368273"/>
              <a:gd name="connsiteY4" fmla="*/ 5019359 h 50193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8273" h="5019359">
                <a:moveTo>
                  <a:pt x="0" y="0"/>
                </a:moveTo>
                <a:lnTo>
                  <a:pt x="2858594" y="0"/>
                </a:lnTo>
                <a:lnTo>
                  <a:pt x="5368273" y="2509680"/>
                </a:lnTo>
                <a:lnTo>
                  <a:pt x="2858594" y="5019359"/>
                </a:lnTo>
                <a:lnTo>
                  <a:pt x="0" y="5019359"/>
                </a:lnTo>
                <a:close/>
              </a:path>
            </a:pathLst>
          </a:custGeom>
          <a:solidFill>
            <a:schemeClr val="tx1">
              <a:alpha val="70000"/>
            </a:schemeClr>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57" name="íṧḷïďe"/>
          <p:cNvSpPr/>
          <p:nvPr/>
        </p:nvSpPr>
        <p:spPr>
          <a:xfrm flipV="1">
            <a:off x="3863752" y="2492149"/>
            <a:ext cx="1573026" cy="6437"/>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8" name="ï$1iḑé"/>
          <p:cNvSpPr/>
          <p:nvPr/>
        </p:nvSpPr>
        <p:spPr>
          <a:xfrm>
            <a:off x="3863752" y="2465585"/>
            <a:ext cx="1573026" cy="26589"/>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4" name="îŝľïḑé"/>
          <p:cNvSpPr/>
          <p:nvPr/>
        </p:nvSpPr>
        <p:spPr>
          <a:xfrm>
            <a:off x="3997740" y="1628800"/>
            <a:ext cx="1305050" cy="827121"/>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5" name="iśḷïḑe"/>
          <p:cNvSpPr/>
          <p:nvPr/>
        </p:nvSpPr>
        <p:spPr>
          <a:xfrm>
            <a:off x="4000816" y="1632417"/>
            <a:ext cx="1298897" cy="819888"/>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6" name="îṣļîḓe" hidden="1"/>
          <p:cNvSpPr/>
          <p:nvPr/>
        </p:nvSpPr>
        <p:spPr>
          <a:xfrm>
            <a:off x="4857446" y="1628800"/>
            <a:ext cx="445344" cy="827121"/>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53" name="iṥḷïḋé"/>
          <p:cNvSpPr/>
          <p:nvPr/>
        </p:nvSpPr>
        <p:spPr>
          <a:xfrm>
            <a:off x="4637593" y="1646666"/>
            <a:ext cx="25344" cy="25344"/>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7" name="ísľîḍé"/>
          <p:cNvSpPr/>
          <p:nvPr/>
        </p:nvSpPr>
        <p:spPr>
          <a:xfrm flipV="1">
            <a:off x="4690860" y="4166879"/>
            <a:ext cx="1934476" cy="7916"/>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8" name="íśḷîḍê"/>
          <p:cNvSpPr/>
          <p:nvPr/>
        </p:nvSpPr>
        <p:spPr>
          <a:xfrm>
            <a:off x="4690860" y="4134211"/>
            <a:ext cx="1934476" cy="32699"/>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4" name="iṩlîḋè"/>
          <p:cNvSpPr/>
          <p:nvPr/>
        </p:nvSpPr>
        <p:spPr>
          <a:xfrm>
            <a:off x="4855636" y="3105149"/>
            <a:ext cx="1604925" cy="1017177"/>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5" name="í$ľïde"/>
          <p:cNvSpPr/>
          <p:nvPr/>
        </p:nvSpPr>
        <p:spPr>
          <a:xfrm>
            <a:off x="4859419" y="3109597"/>
            <a:ext cx="1597358" cy="1008281"/>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6" name="ïŝľïḋe" hidden="1"/>
          <p:cNvSpPr/>
          <p:nvPr/>
        </p:nvSpPr>
        <p:spPr>
          <a:xfrm>
            <a:off x="5912886" y="3105149"/>
            <a:ext cx="547675" cy="1017177"/>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43" name="îŝľïḑè"/>
          <p:cNvSpPr/>
          <p:nvPr/>
        </p:nvSpPr>
        <p:spPr>
          <a:xfrm>
            <a:off x="5642514" y="3127121"/>
            <a:ext cx="31168" cy="31168"/>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7" name="îṣlïďê"/>
          <p:cNvSpPr/>
          <p:nvPr/>
        </p:nvSpPr>
        <p:spPr>
          <a:xfrm flipV="1">
            <a:off x="3859890" y="5613951"/>
            <a:ext cx="1573026" cy="6437"/>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8" name="íSľîďé"/>
          <p:cNvSpPr/>
          <p:nvPr/>
        </p:nvSpPr>
        <p:spPr>
          <a:xfrm>
            <a:off x="3859890" y="5587387"/>
            <a:ext cx="1573026" cy="26589"/>
          </a:xfrm>
          <a:prstGeom prst="rect">
            <a:avLst/>
          </a:prstGeom>
          <a:solidFill>
            <a:srgbClr val="DDDDDD"/>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4" name="íṡ1íḓê"/>
          <p:cNvSpPr/>
          <p:nvPr/>
        </p:nvSpPr>
        <p:spPr>
          <a:xfrm>
            <a:off x="3993878" y="4750602"/>
            <a:ext cx="1305050" cy="827121"/>
          </a:xfrm>
          <a:custGeom>
            <a:avLst/>
            <a:gdLst>
              <a:gd name="connsiteX0" fmla="*/ 224028 w 7415784"/>
              <a:gd name="connsiteY0" fmla="*/ 269748 h 4700016"/>
              <a:gd name="connsiteX1" fmla="*/ 224028 w 7415784"/>
              <a:gd name="connsiteY1" fmla="*/ 4430268 h 4700016"/>
              <a:gd name="connsiteX2" fmla="*/ 7191756 w 7415784"/>
              <a:gd name="connsiteY2" fmla="*/ 4430268 h 4700016"/>
              <a:gd name="connsiteX3" fmla="*/ 7191756 w 7415784"/>
              <a:gd name="connsiteY3" fmla="*/ 269748 h 4700016"/>
              <a:gd name="connsiteX4" fmla="*/ 266867 w 7415784"/>
              <a:gd name="connsiteY4" fmla="*/ 0 h 4700016"/>
              <a:gd name="connsiteX5" fmla="*/ 7148917 w 7415784"/>
              <a:gd name="connsiteY5" fmla="*/ 0 h 4700016"/>
              <a:gd name="connsiteX6" fmla="*/ 7415784 w 7415784"/>
              <a:gd name="connsiteY6" fmla="*/ 266867 h 4700016"/>
              <a:gd name="connsiteX7" fmla="*/ 7415784 w 7415784"/>
              <a:gd name="connsiteY7" fmla="*/ 4433149 h 4700016"/>
              <a:gd name="connsiteX8" fmla="*/ 7148917 w 7415784"/>
              <a:gd name="connsiteY8" fmla="*/ 4700016 h 4700016"/>
              <a:gd name="connsiteX9" fmla="*/ 266867 w 7415784"/>
              <a:gd name="connsiteY9" fmla="*/ 4700016 h 4700016"/>
              <a:gd name="connsiteX10" fmla="*/ 0 w 7415784"/>
              <a:gd name="connsiteY10" fmla="*/ 4433149 h 4700016"/>
              <a:gd name="connsiteX11" fmla="*/ 0 w 7415784"/>
              <a:gd name="connsiteY11" fmla="*/ 266867 h 4700016"/>
              <a:gd name="connsiteX12" fmla="*/ 266867 w 7415784"/>
              <a:gd name="connsiteY12" fmla="*/ 0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5784" h="4700016">
                <a:moveTo>
                  <a:pt x="224028" y="269748"/>
                </a:moveTo>
                <a:lnTo>
                  <a:pt x="224028" y="4430268"/>
                </a:lnTo>
                <a:lnTo>
                  <a:pt x="7191756" y="4430268"/>
                </a:lnTo>
                <a:lnTo>
                  <a:pt x="7191756" y="269748"/>
                </a:lnTo>
                <a:close/>
                <a:moveTo>
                  <a:pt x="266867" y="0"/>
                </a:moveTo>
                <a:lnTo>
                  <a:pt x="7148917" y="0"/>
                </a:lnTo>
                <a:cubicBezTo>
                  <a:pt x="7296304" y="0"/>
                  <a:pt x="7415784" y="119480"/>
                  <a:pt x="7415784" y="266867"/>
                </a:cubicBezTo>
                <a:lnTo>
                  <a:pt x="7415784" y="4433149"/>
                </a:lnTo>
                <a:cubicBezTo>
                  <a:pt x="7415784" y="4580536"/>
                  <a:pt x="7296304" y="4700016"/>
                  <a:pt x="7148917" y="4700016"/>
                </a:cubicBezTo>
                <a:lnTo>
                  <a:pt x="266867" y="4700016"/>
                </a:lnTo>
                <a:cubicBezTo>
                  <a:pt x="119480" y="4700016"/>
                  <a:pt x="0" y="4580536"/>
                  <a:pt x="0" y="4433149"/>
                </a:cubicBezTo>
                <a:lnTo>
                  <a:pt x="0" y="266867"/>
                </a:lnTo>
                <a:cubicBezTo>
                  <a:pt x="0" y="119480"/>
                  <a:pt x="119480" y="0"/>
                  <a:pt x="266867" y="0"/>
                </a:cubicBezTo>
                <a:close/>
              </a:path>
            </a:pathLst>
          </a:cu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5" name="íṡ1îďé"/>
          <p:cNvSpPr/>
          <p:nvPr/>
        </p:nvSpPr>
        <p:spPr>
          <a:xfrm>
            <a:off x="3996954" y="4754219"/>
            <a:ext cx="1298897" cy="819888"/>
          </a:xfrm>
          <a:custGeom>
            <a:avLst/>
            <a:gdLst>
              <a:gd name="connsiteX0" fmla="*/ 252028 w 7380820"/>
              <a:gd name="connsiteY0" fmla="*/ 295230 h 4658912"/>
              <a:gd name="connsiteX1" fmla="*/ 252028 w 7380820"/>
              <a:gd name="connsiteY1" fmla="*/ 4363682 h 4658912"/>
              <a:gd name="connsiteX2" fmla="*/ 7128792 w 7380820"/>
              <a:gd name="connsiteY2" fmla="*/ 4363682 h 4658912"/>
              <a:gd name="connsiteX3" fmla="*/ 7128792 w 7380820"/>
              <a:gd name="connsiteY3" fmla="*/ 295230 h 4658912"/>
              <a:gd name="connsiteX4" fmla="*/ 264533 w 7380820"/>
              <a:gd name="connsiteY4" fmla="*/ 0 h 4658912"/>
              <a:gd name="connsiteX5" fmla="*/ 7116287 w 7380820"/>
              <a:gd name="connsiteY5" fmla="*/ 0 h 4658912"/>
              <a:gd name="connsiteX6" fmla="*/ 7380820 w 7380820"/>
              <a:gd name="connsiteY6" fmla="*/ 264533 h 4658912"/>
              <a:gd name="connsiteX7" fmla="*/ 7380820 w 7380820"/>
              <a:gd name="connsiteY7" fmla="*/ 4394379 h 4658912"/>
              <a:gd name="connsiteX8" fmla="*/ 7116287 w 7380820"/>
              <a:gd name="connsiteY8" fmla="*/ 4658912 h 4658912"/>
              <a:gd name="connsiteX9" fmla="*/ 264533 w 7380820"/>
              <a:gd name="connsiteY9" fmla="*/ 4658912 h 4658912"/>
              <a:gd name="connsiteX10" fmla="*/ 0 w 7380820"/>
              <a:gd name="connsiteY10" fmla="*/ 4394379 h 4658912"/>
              <a:gd name="connsiteX11" fmla="*/ 0 w 7380820"/>
              <a:gd name="connsiteY11" fmla="*/ 264533 h 4658912"/>
              <a:gd name="connsiteX12" fmla="*/ 264533 w 7380820"/>
              <a:gd name="connsiteY12" fmla="*/ 0 h 4658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80820" h="4658912">
                <a:moveTo>
                  <a:pt x="252028" y="295230"/>
                </a:moveTo>
                <a:lnTo>
                  <a:pt x="252028" y="4363682"/>
                </a:lnTo>
                <a:lnTo>
                  <a:pt x="7128792" y="4363682"/>
                </a:lnTo>
                <a:lnTo>
                  <a:pt x="7128792" y="295230"/>
                </a:lnTo>
                <a:close/>
                <a:moveTo>
                  <a:pt x="264533" y="0"/>
                </a:moveTo>
                <a:lnTo>
                  <a:pt x="7116287" y="0"/>
                </a:lnTo>
                <a:cubicBezTo>
                  <a:pt x="7262385" y="0"/>
                  <a:pt x="7380820" y="118435"/>
                  <a:pt x="7380820" y="264533"/>
                </a:cubicBezTo>
                <a:lnTo>
                  <a:pt x="7380820" y="4394379"/>
                </a:lnTo>
                <a:cubicBezTo>
                  <a:pt x="7380820" y="4540477"/>
                  <a:pt x="7262385" y="4658912"/>
                  <a:pt x="7116287" y="4658912"/>
                </a:cubicBezTo>
                <a:lnTo>
                  <a:pt x="264533" y="4658912"/>
                </a:lnTo>
                <a:cubicBezTo>
                  <a:pt x="118435" y="4658912"/>
                  <a:pt x="0" y="4540477"/>
                  <a:pt x="0" y="4394379"/>
                </a:cubicBezTo>
                <a:lnTo>
                  <a:pt x="0" y="264533"/>
                </a:lnTo>
                <a:cubicBezTo>
                  <a:pt x="0" y="118435"/>
                  <a:pt x="118435" y="0"/>
                  <a:pt x="264533" y="0"/>
                </a:cubicBezTo>
                <a:close/>
              </a:path>
            </a:pathLst>
          </a:cu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6" name="ísḻîḓe" hidden="1"/>
          <p:cNvSpPr/>
          <p:nvPr/>
        </p:nvSpPr>
        <p:spPr>
          <a:xfrm>
            <a:off x="4853584" y="4750602"/>
            <a:ext cx="445344" cy="827121"/>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33" name="íṥḷïḍè"/>
          <p:cNvSpPr/>
          <p:nvPr/>
        </p:nvSpPr>
        <p:spPr>
          <a:xfrm>
            <a:off x="4633731" y="4768468"/>
            <a:ext cx="25344" cy="25344"/>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a:p>
        </p:txBody>
      </p:sp>
      <p:sp>
        <p:nvSpPr>
          <p:cNvPr id="27" name="îşḷîḑe"/>
          <p:cNvSpPr/>
          <p:nvPr/>
        </p:nvSpPr>
        <p:spPr bwMode="auto">
          <a:xfrm>
            <a:off x="5507816" y="1950988"/>
            <a:ext cx="3492795" cy="555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eaLnBrk="1" hangingPunct="1">
              <a:lnSpc>
                <a:spcPct val="120000"/>
              </a:lnSpc>
              <a:spcBef>
                <a:spcPct val="0"/>
              </a:spcBef>
            </a:pPr>
            <a:r>
              <a:rPr lang="zh-CN" altLang="en-US" sz="1400"/>
              <a:t>The program takes in the input of the car in which the license plate is to be detected.</a:t>
            </a:r>
            <a:endParaRPr lang="zh-CN" altLang="en-US" sz="1400" dirty="0"/>
          </a:p>
        </p:txBody>
      </p:sp>
      <p:sp>
        <p:nvSpPr>
          <p:cNvPr id="28" name="íṥlíḑe"/>
          <p:cNvSpPr txBox="1"/>
          <p:nvPr/>
        </p:nvSpPr>
        <p:spPr bwMode="auto">
          <a:xfrm>
            <a:off x="5507816" y="1599849"/>
            <a:ext cx="3492795"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algn="l" eaLnBrk="1" hangingPunct="1">
              <a:spcBef>
                <a:spcPct val="0"/>
              </a:spcBef>
            </a:pPr>
            <a:r>
              <a:rPr lang="zh-CN" altLang="en-US" sz="1800" b="1" dirty="0"/>
              <a:t>Taking an image of a car as input</a:t>
            </a:r>
          </a:p>
        </p:txBody>
      </p:sp>
      <p:sp>
        <p:nvSpPr>
          <p:cNvPr id="25" name="íšḷîḍê"/>
          <p:cNvSpPr/>
          <p:nvPr/>
        </p:nvSpPr>
        <p:spPr bwMode="auto">
          <a:xfrm>
            <a:off x="6813264" y="3537868"/>
            <a:ext cx="3492795" cy="555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eaLnBrk="1" hangingPunct="1">
              <a:lnSpc>
                <a:spcPct val="120000"/>
              </a:lnSpc>
              <a:spcBef>
                <a:spcPct val="0"/>
              </a:spcBef>
            </a:pPr>
            <a:r>
              <a:rPr lang="zh-CN" altLang="en-US" sz="1400" dirty="0"/>
              <a:t>The image taken as the input undergoes processing to detect the part of the car that is the license plate</a:t>
            </a:r>
          </a:p>
        </p:txBody>
      </p:sp>
      <p:sp>
        <p:nvSpPr>
          <p:cNvPr id="26" name="ïṣľiḍè"/>
          <p:cNvSpPr txBox="1"/>
          <p:nvPr/>
        </p:nvSpPr>
        <p:spPr bwMode="auto">
          <a:xfrm>
            <a:off x="6813264" y="3186729"/>
            <a:ext cx="3492795"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algn="l" eaLnBrk="1" hangingPunct="1">
              <a:spcBef>
                <a:spcPct val="0"/>
              </a:spcBef>
            </a:pPr>
            <a:r>
              <a:rPr lang="zh-CN" altLang="en-US" sz="1800" b="1" dirty="0">
                <a:solidFill>
                  <a:srgbClr val="4180A9"/>
                </a:solidFill>
              </a:rPr>
              <a:t>Processing the input </a:t>
            </a:r>
          </a:p>
        </p:txBody>
      </p:sp>
      <p:sp>
        <p:nvSpPr>
          <p:cNvPr id="23" name="ïṩḻîḍê"/>
          <p:cNvSpPr/>
          <p:nvPr/>
        </p:nvSpPr>
        <p:spPr bwMode="auto">
          <a:xfrm>
            <a:off x="5507816" y="5105888"/>
            <a:ext cx="3492795" cy="555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rmAutofit fontScale="90000" lnSpcReduction="10000"/>
          </a:bodyPr>
          <a:lstStyle/>
          <a:p>
            <a:pPr eaLnBrk="1" hangingPunct="1">
              <a:lnSpc>
                <a:spcPct val="120000"/>
              </a:lnSpc>
              <a:spcBef>
                <a:spcPct val="0"/>
              </a:spcBef>
            </a:pPr>
            <a:r>
              <a:rPr lang="zh-CN" altLang="en-US" sz="1000"/>
              <a:t> </a:t>
            </a:r>
            <a:r>
              <a:rPr lang="zh-CN" altLang="en-US" sz="1400"/>
              <a:t>The values of the detected license plate are extracted from the number plate image.</a:t>
            </a:r>
            <a:endParaRPr lang="zh-CN" altLang="en-US" sz="1400" dirty="0"/>
          </a:p>
        </p:txBody>
      </p:sp>
      <p:sp>
        <p:nvSpPr>
          <p:cNvPr id="24" name="iṧḷïdê"/>
          <p:cNvSpPr txBox="1"/>
          <p:nvPr/>
        </p:nvSpPr>
        <p:spPr bwMode="auto">
          <a:xfrm>
            <a:off x="5507816" y="4754749"/>
            <a:ext cx="3492795" cy="351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rIns="90000">
            <a:normAutofit lnSpcReduction="10000"/>
          </a:bodyPr>
          <a:lstStyle/>
          <a:p>
            <a:pPr algn="l" eaLnBrk="1" hangingPunct="1">
              <a:spcBef>
                <a:spcPct val="0"/>
              </a:spcBef>
            </a:pPr>
            <a:r>
              <a:rPr lang="zh-CN" altLang="en-US" sz="1800" b="1" dirty="0"/>
              <a:t>Recognizing the number plate</a:t>
            </a:r>
          </a:p>
        </p:txBody>
      </p:sp>
      <p:cxnSp>
        <p:nvCxnSpPr>
          <p:cNvPr id="19" name="直接连接符 18"/>
          <p:cNvCxnSpPr/>
          <p:nvPr/>
        </p:nvCxnSpPr>
        <p:spPr>
          <a:xfrm>
            <a:off x="5642514" y="2780928"/>
            <a:ext cx="4663545"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5642514" y="4581128"/>
            <a:ext cx="4663545" cy="0"/>
          </a:xfrm>
          <a:prstGeom prst="line">
            <a:avLst/>
          </a:prstGeom>
          <a:ln w="317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5</a:t>
            </a:fld>
            <a:endParaRPr lang="zh-CN" altLang="en-US"/>
          </a:p>
        </p:txBody>
      </p:sp>
      <p:sp>
        <p:nvSpPr>
          <p:cNvPr id="6" name="íṥľïḓê"/>
          <p:cNvSpPr/>
          <p:nvPr/>
        </p:nvSpPr>
        <p:spPr>
          <a:xfrm>
            <a:off x="6082030" y="1591310"/>
            <a:ext cx="5439410" cy="4772660"/>
          </a:xfrm>
          <a:custGeom>
            <a:avLst/>
            <a:gdLst>
              <a:gd name="connsiteX0" fmla="*/ 495242 w 1638688"/>
              <a:gd name="connsiteY0" fmla="*/ 3158802 h 3202290"/>
              <a:gd name="connsiteX1" fmla="*/ 496136 w 1638688"/>
              <a:gd name="connsiteY1" fmla="*/ 3159001 h 3202290"/>
              <a:gd name="connsiteX2" fmla="*/ 496213 w 1638688"/>
              <a:gd name="connsiteY2" fmla="*/ 3159024 h 3202290"/>
              <a:gd name="connsiteX3" fmla="*/ 325316 w 1638688"/>
              <a:gd name="connsiteY3" fmla="*/ 3000745 h 3202290"/>
              <a:gd name="connsiteX4" fmla="*/ 327203 w 1638688"/>
              <a:gd name="connsiteY4" fmla="*/ 3003430 h 3202290"/>
              <a:gd name="connsiteX5" fmla="*/ 327126 w 1638688"/>
              <a:gd name="connsiteY5" fmla="*/ 3003354 h 3202290"/>
              <a:gd name="connsiteX6" fmla="*/ 325316 w 1638688"/>
              <a:gd name="connsiteY6" fmla="*/ 3000745 h 3202290"/>
              <a:gd name="connsiteX7" fmla="*/ 0 w 1638688"/>
              <a:gd name="connsiteY7" fmla="*/ 0 h 3202290"/>
              <a:gd name="connsiteX8" fmla="*/ 1638688 w 1638688"/>
              <a:gd name="connsiteY8" fmla="*/ 0 h 3202290"/>
              <a:gd name="connsiteX9" fmla="*/ 1638688 w 1638688"/>
              <a:gd name="connsiteY9" fmla="*/ 2946769 h 3202290"/>
              <a:gd name="connsiteX10" fmla="*/ 1625270 w 1638688"/>
              <a:gd name="connsiteY10" fmla="*/ 2942296 h 3202290"/>
              <a:gd name="connsiteX11" fmla="*/ 1566334 w 1638688"/>
              <a:gd name="connsiteY11" fmla="*/ 2922651 h 3202290"/>
              <a:gd name="connsiteX12" fmla="*/ 1540934 w 1638688"/>
              <a:gd name="connsiteY12" fmla="*/ 2931118 h 3202290"/>
              <a:gd name="connsiteX13" fmla="*/ 1532467 w 1638688"/>
              <a:gd name="connsiteY13" fmla="*/ 2956518 h 3202290"/>
              <a:gd name="connsiteX14" fmla="*/ 1507067 w 1638688"/>
              <a:gd name="connsiteY14" fmla="*/ 2964984 h 3202290"/>
              <a:gd name="connsiteX15" fmla="*/ 1481667 w 1638688"/>
              <a:gd name="connsiteY15" fmla="*/ 2973451 h 3202290"/>
              <a:gd name="connsiteX16" fmla="*/ 1430867 w 1638688"/>
              <a:gd name="connsiteY16" fmla="*/ 2990384 h 3202290"/>
              <a:gd name="connsiteX17" fmla="*/ 1388534 w 1638688"/>
              <a:gd name="connsiteY17" fmla="*/ 3041184 h 3202290"/>
              <a:gd name="connsiteX18" fmla="*/ 1329267 w 1638688"/>
              <a:gd name="connsiteY18" fmla="*/ 3049651 h 3202290"/>
              <a:gd name="connsiteX19" fmla="*/ 1270000 w 1638688"/>
              <a:gd name="connsiteY19" fmla="*/ 3032718 h 3202290"/>
              <a:gd name="connsiteX20" fmla="*/ 1210734 w 1638688"/>
              <a:gd name="connsiteY20" fmla="*/ 3024251 h 3202290"/>
              <a:gd name="connsiteX21" fmla="*/ 1185334 w 1638688"/>
              <a:gd name="connsiteY21" fmla="*/ 3007318 h 3202290"/>
              <a:gd name="connsiteX22" fmla="*/ 1159934 w 1638688"/>
              <a:gd name="connsiteY22" fmla="*/ 2998851 h 3202290"/>
              <a:gd name="connsiteX23" fmla="*/ 1134534 w 1638688"/>
              <a:gd name="connsiteY23" fmla="*/ 2981918 h 3202290"/>
              <a:gd name="connsiteX24" fmla="*/ 1109134 w 1638688"/>
              <a:gd name="connsiteY24" fmla="*/ 2973451 h 3202290"/>
              <a:gd name="connsiteX25" fmla="*/ 1066800 w 1638688"/>
              <a:gd name="connsiteY25" fmla="*/ 2939584 h 3202290"/>
              <a:gd name="connsiteX26" fmla="*/ 1058334 w 1638688"/>
              <a:gd name="connsiteY26" fmla="*/ 2905718 h 3202290"/>
              <a:gd name="connsiteX27" fmla="*/ 1041400 w 1638688"/>
              <a:gd name="connsiteY27" fmla="*/ 2888784 h 3202290"/>
              <a:gd name="connsiteX28" fmla="*/ 1032934 w 1638688"/>
              <a:gd name="connsiteY28" fmla="*/ 2854918 h 3202290"/>
              <a:gd name="connsiteX29" fmla="*/ 982134 w 1638688"/>
              <a:gd name="connsiteY29" fmla="*/ 2846451 h 3202290"/>
              <a:gd name="connsiteX30" fmla="*/ 956734 w 1638688"/>
              <a:gd name="connsiteY30" fmla="*/ 2854918 h 3202290"/>
              <a:gd name="connsiteX31" fmla="*/ 880534 w 1638688"/>
              <a:gd name="connsiteY31" fmla="*/ 2880318 h 3202290"/>
              <a:gd name="connsiteX32" fmla="*/ 838200 w 1638688"/>
              <a:gd name="connsiteY32" fmla="*/ 2914184 h 3202290"/>
              <a:gd name="connsiteX33" fmla="*/ 821267 w 1638688"/>
              <a:gd name="connsiteY33" fmla="*/ 2939584 h 3202290"/>
              <a:gd name="connsiteX34" fmla="*/ 778934 w 1638688"/>
              <a:gd name="connsiteY34" fmla="*/ 2990384 h 3202290"/>
              <a:gd name="connsiteX35" fmla="*/ 728134 w 1638688"/>
              <a:gd name="connsiteY35" fmla="*/ 3024251 h 3202290"/>
              <a:gd name="connsiteX36" fmla="*/ 677334 w 1638688"/>
              <a:gd name="connsiteY36" fmla="*/ 3049651 h 3202290"/>
              <a:gd name="connsiteX37" fmla="*/ 635000 w 1638688"/>
              <a:gd name="connsiteY37" fmla="*/ 3100451 h 3202290"/>
              <a:gd name="connsiteX38" fmla="*/ 626534 w 1638688"/>
              <a:gd name="connsiteY38" fmla="*/ 3142784 h 3202290"/>
              <a:gd name="connsiteX39" fmla="*/ 609600 w 1638688"/>
              <a:gd name="connsiteY39" fmla="*/ 3168184 h 3202290"/>
              <a:gd name="connsiteX40" fmla="*/ 601134 w 1638688"/>
              <a:gd name="connsiteY40" fmla="*/ 3193584 h 3202290"/>
              <a:gd name="connsiteX41" fmla="*/ 567267 w 1638688"/>
              <a:gd name="connsiteY41" fmla="*/ 3202051 h 3202290"/>
              <a:gd name="connsiteX42" fmla="*/ 524934 w 1638688"/>
              <a:gd name="connsiteY42" fmla="*/ 3168184 h 3202290"/>
              <a:gd name="connsiteX43" fmla="*/ 504840 w 1638688"/>
              <a:gd name="connsiteY43" fmla="*/ 3161637 h 3202290"/>
              <a:gd name="connsiteX44" fmla="*/ 496213 w 1638688"/>
              <a:gd name="connsiteY44" fmla="*/ 3159024 h 3202290"/>
              <a:gd name="connsiteX45" fmla="*/ 498576 w 1638688"/>
              <a:gd name="connsiteY45" fmla="*/ 3159566 h 3202290"/>
              <a:gd name="connsiteX46" fmla="*/ 482600 w 1638688"/>
              <a:gd name="connsiteY46" fmla="*/ 3142784 h 3202290"/>
              <a:gd name="connsiteX47" fmla="*/ 457200 w 1638688"/>
              <a:gd name="connsiteY47" fmla="*/ 3134318 h 3202290"/>
              <a:gd name="connsiteX48" fmla="*/ 423334 w 1638688"/>
              <a:gd name="connsiteY48" fmla="*/ 3108918 h 3202290"/>
              <a:gd name="connsiteX49" fmla="*/ 397934 w 1638688"/>
              <a:gd name="connsiteY49" fmla="*/ 3100451 h 3202290"/>
              <a:gd name="connsiteX50" fmla="*/ 364067 w 1638688"/>
              <a:gd name="connsiteY50" fmla="*/ 3058118 h 3202290"/>
              <a:gd name="connsiteX51" fmla="*/ 328502 w 1638688"/>
              <a:gd name="connsiteY51" fmla="*/ 3005277 h 3202290"/>
              <a:gd name="connsiteX52" fmla="*/ 327203 w 1638688"/>
              <a:gd name="connsiteY52" fmla="*/ 3003430 h 3202290"/>
              <a:gd name="connsiteX53" fmla="*/ 331520 w 1638688"/>
              <a:gd name="connsiteY53" fmla="*/ 3007646 h 3202290"/>
              <a:gd name="connsiteX54" fmla="*/ 313267 w 1638688"/>
              <a:gd name="connsiteY54" fmla="*/ 2973451 h 3202290"/>
              <a:gd name="connsiteX55" fmla="*/ 296334 w 1638688"/>
              <a:gd name="connsiteY55" fmla="*/ 2948051 h 3202290"/>
              <a:gd name="connsiteX56" fmla="*/ 279400 w 1638688"/>
              <a:gd name="connsiteY56" fmla="*/ 2880318 h 3202290"/>
              <a:gd name="connsiteX57" fmla="*/ 262467 w 1638688"/>
              <a:gd name="connsiteY57" fmla="*/ 2854918 h 3202290"/>
              <a:gd name="connsiteX58" fmla="*/ 237067 w 1638688"/>
              <a:gd name="connsiteY58" fmla="*/ 2812584 h 3202290"/>
              <a:gd name="connsiteX59" fmla="*/ 177800 w 1638688"/>
              <a:gd name="connsiteY59" fmla="*/ 2804118 h 3202290"/>
              <a:gd name="connsiteX60" fmla="*/ 152400 w 1638688"/>
              <a:gd name="connsiteY60" fmla="*/ 2812584 h 3202290"/>
              <a:gd name="connsiteX61" fmla="*/ 127000 w 1638688"/>
              <a:gd name="connsiteY61" fmla="*/ 2821051 h 3202290"/>
              <a:gd name="connsiteX62" fmla="*/ 59267 w 1638688"/>
              <a:gd name="connsiteY62" fmla="*/ 2854918 h 3202290"/>
              <a:gd name="connsiteX63" fmla="*/ 33867 w 1638688"/>
              <a:gd name="connsiteY63" fmla="*/ 2863384 h 3202290"/>
              <a:gd name="connsiteX64" fmla="*/ 5213 w 1638688"/>
              <a:gd name="connsiteY64" fmla="*/ 2895431 h 3202290"/>
              <a:gd name="connsiteX65" fmla="*/ 0 w 1638688"/>
              <a:gd name="connsiteY65" fmla="*/ 2912257 h 320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638688" h="3202290">
                <a:moveTo>
                  <a:pt x="495242" y="3158802"/>
                </a:moveTo>
                <a:cubicBezTo>
                  <a:pt x="494636" y="3158626"/>
                  <a:pt x="494736" y="3158610"/>
                  <a:pt x="496136" y="3159001"/>
                </a:cubicBezTo>
                <a:lnTo>
                  <a:pt x="496213" y="3159024"/>
                </a:lnTo>
                <a:close/>
                <a:moveTo>
                  <a:pt x="325316" y="3000745"/>
                </a:moveTo>
                <a:lnTo>
                  <a:pt x="327203" y="3003430"/>
                </a:lnTo>
                <a:lnTo>
                  <a:pt x="327126" y="3003354"/>
                </a:lnTo>
                <a:cubicBezTo>
                  <a:pt x="326085" y="3001915"/>
                  <a:pt x="325284" y="3000735"/>
                  <a:pt x="325316" y="3000745"/>
                </a:cubicBezTo>
                <a:close/>
                <a:moveTo>
                  <a:pt x="0" y="0"/>
                </a:moveTo>
                <a:lnTo>
                  <a:pt x="1638688" y="0"/>
                </a:lnTo>
                <a:lnTo>
                  <a:pt x="1638688" y="2946769"/>
                </a:lnTo>
                <a:lnTo>
                  <a:pt x="1625270" y="2942296"/>
                </a:lnTo>
                <a:cubicBezTo>
                  <a:pt x="1602054" y="2934557"/>
                  <a:pt x="1566338" y="2922652"/>
                  <a:pt x="1566334" y="2922651"/>
                </a:cubicBezTo>
                <a:cubicBezTo>
                  <a:pt x="1557464" y="2921666"/>
                  <a:pt x="1547245" y="2924807"/>
                  <a:pt x="1540934" y="2931118"/>
                </a:cubicBezTo>
                <a:cubicBezTo>
                  <a:pt x="1534623" y="2937429"/>
                  <a:pt x="1535289" y="2948051"/>
                  <a:pt x="1532467" y="2956518"/>
                </a:cubicBezTo>
                <a:lnTo>
                  <a:pt x="1507067" y="2964984"/>
                </a:lnTo>
                <a:lnTo>
                  <a:pt x="1481667" y="2973451"/>
                </a:lnTo>
                <a:cubicBezTo>
                  <a:pt x="1464734" y="2979095"/>
                  <a:pt x="1446003" y="2980924"/>
                  <a:pt x="1430867" y="2990384"/>
                </a:cubicBezTo>
                <a:cubicBezTo>
                  <a:pt x="1389477" y="3016253"/>
                  <a:pt x="1442093" y="3019760"/>
                  <a:pt x="1388534" y="3041184"/>
                </a:cubicBezTo>
                <a:cubicBezTo>
                  <a:pt x="1370005" y="3048596"/>
                  <a:pt x="1349023" y="3046829"/>
                  <a:pt x="1329267" y="3049651"/>
                </a:cubicBezTo>
                <a:cubicBezTo>
                  <a:pt x="1307499" y="3042395"/>
                  <a:pt x="1293396" y="3036972"/>
                  <a:pt x="1270000" y="3032718"/>
                </a:cubicBezTo>
                <a:cubicBezTo>
                  <a:pt x="1250366" y="3029148"/>
                  <a:pt x="1229848" y="3029985"/>
                  <a:pt x="1210734" y="3024251"/>
                </a:cubicBezTo>
                <a:cubicBezTo>
                  <a:pt x="1200988" y="3021327"/>
                  <a:pt x="1194435" y="3011869"/>
                  <a:pt x="1185334" y="3007318"/>
                </a:cubicBezTo>
                <a:cubicBezTo>
                  <a:pt x="1177352" y="3003327"/>
                  <a:pt x="1167916" y="3002842"/>
                  <a:pt x="1159934" y="2998851"/>
                </a:cubicBezTo>
                <a:cubicBezTo>
                  <a:pt x="1150833" y="2994300"/>
                  <a:pt x="1143635" y="2986469"/>
                  <a:pt x="1134534" y="2981918"/>
                </a:cubicBezTo>
                <a:cubicBezTo>
                  <a:pt x="1126552" y="2977927"/>
                  <a:pt x="1117116" y="2977442"/>
                  <a:pt x="1109134" y="2973451"/>
                </a:cubicBezTo>
                <a:cubicBezTo>
                  <a:pt x="1101157" y="2969462"/>
                  <a:pt x="1072050" y="2950085"/>
                  <a:pt x="1066800" y="2939584"/>
                </a:cubicBezTo>
                <a:cubicBezTo>
                  <a:pt x="1061596" y="2929176"/>
                  <a:pt x="1061156" y="2917007"/>
                  <a:pt x="1058334" y="2905718"/>
                </a:cubicBezTo>
                <a:cubicBezTo>
                  <a:pt x="1052689" y="2900073"/>
                  <a:pt x="1044970" y="2895924"/>
                  <a:pt x="1041400" y="2888784"/>
                </a:cubicBezTo>
                <a:cubicBezTo>
                  <a:pt x="1036196" y="2878376"/>
                  <a:pt x="1042403" y="2861681"/>
                  <a:pt x="1032934" y="2854918"/>
                </a:cubicBezTo>
                <a:cubicBezTo>
                  <a:pt x="1018965" y="2844940"/>
                  <a:pt x="999067" y="2849273"/>
                  <a:pt x="982134" y="2846451"/>
                </a:cubicBezTo>
                <a:lnTo>
                  <a:pt x="956734" y="2854918"/>
                </a:lnTo>
                <a:cubicBezTo>
                  <a:pt x="944021" y="2859156"/>
                  <a:pt x="880559" y="2880307"/>
                  <a:pt x="880534" y="2880318"/>
                </a:cubicBezTo>
                <a:cubicBezTo>
                  <a:pt x="866878" y="2886387"/>
                  <a:pt x="847906" y="2902052"/>
                  <a:pt x="838200" y="2914184"/>
                </a:cubicBezTo>
                <a:cubicBezTo>
                  <a:pt x="831843" y="2922130"/>
                  <a:pt x="827781" y="2931767"/>
                  <a:pt x="821267" y="2939584"/>
                </a:cubicBezTo>
                <a:cubicBezTo>
                  <a:pt x="766942" y="3004774"/>
                  <a:pt x="820975" y="2927321"/>
                  <a:pt x="778934" y="2990384"/>
                </a:cubicBezTo>
                <a:cubicBezTo>
                  <a:pt x="778934" y="2990384"/>
                  <a:pt x="745924" y="3014367"/>
                  <a:pt x="728134" y="3024251"/>
                </a:cubicBezTo>
                <a:cubicBezTo>
                  <a:pt x="682313" y="3049708"/>
                  <a:pt x="722437" y="3012066"/>
                  <a:pt x="677334" y="3049651"/>
                </a:cubicBezTo>
                <a:cubicBezTo>
                  <a:pt x="665356" y="3059632"/>
                  <a:pt x="641054" y="3084307"/>
                  <a:pt x="635000" y="3100451"/>
                </a:cubicBezTo>
                <a:cubicBezTo>
                  <a:pt x="629947" y="3113925"/>
                  <a:pt x="631587" y="3129310"/>
                  <a:pt x="626534" y="3142784"/>
                </a:cubicBezTo>
                <a:cubicBezTo>
                  <a:pt x="622961" y="3152312"/>
                  <a:pt x="614151" y="3159082"/>
                  <a:pt x="609600" y="3168184"/>
                </a:cubicBezTo>
                <a:cubicBezTo>
                  <a:pt x="605609" y="3176166"/>
                  <a:pt x="603956" y="3185117"/>
                  <a:pt x="601134" y="3193584"/>
                </a:cubicBezTo>
                <a:cubicBezTo>
                  <a:pt x="589845" y="3196406"/>
                  <a:pt x="578787" y="3203697"/>
                  <a:pt x="567267" y="3202051"/>
                </a:cubicBezTo>
                <a:cubicBezTo>
                  <a:pt x="554805" y="3200271"/>
                  <a:pt x="533702" y="3176953"/>
                  <a:pt x="524934" y="3168184"/>
                </a:cubicBezTo>
                <a:cubicBezTo>
                  <a:pt x="515940" y="3165186"/>
                  <a:pt x="509441" y="3163086"/>
                  <a:pt x="504840" y="3161637"/>
                </a:cubicBezTo>
                <a:lnTo>
                  <a:pt x="496213" y="3159024"/>
                </a:lnTo>
                <a:lnTo>
                  <a:pt x="498576" y="3159566"/>
                </a:lnTo>
                <a:cubicBezTo>
                  <a:pt x="504251" y="3160572"/>
                  <a:pt x="511655" y="3160217"/>
                  <a:pt x="482600" y="3142784"/>
                </a:cubicBezTo>
                <a:cubicBezTo>
                  <a:pt x="474947" y="3138192"/>
                  <a:pt x="464949" y="3138746"/>
                  <a:pt x="457200" y="3134318"/>
                </a:cubicBezTo>
                <a:cubicBezTo>
                  <a:pt x="444948" y="3127317"/>
                  <a:pt x="434623" y="3117385"/>
                  <a:pt x="423334" y="3108918"/>
                </a:cubicBezTo>
                <a:cubicBezTo>
                  <a:pt x="414867" y="3106096"/>
                  <a:pt x="405587" y="3105043"/>
                  <a:pt x="397934" y="3100451"/>
                </a:cubicBezTo>
                <a:cubicBezTo>
                  <a:pt x="384527" y="3092407"/>
                  <a:pt x="371760" y="3069657"/>
                  <a:pt x="364067" y="3058118"/>
                </a:cubicBezTo>
                <a:cubicBezTo>
                  <a:pt x="343356" y="3027051"/>
                  <a:pt x="333080" y="3011921"/>
                  <a:pt x="328502" y="3005277"/>
                </a:cubicBezTo>
                <a:lnTo>
                  <a:pt x="327203" y="3003430"/>
                </a:lnTo>
                <a:lnTo>
                  <a:pt x="331520" y="3007646"/>
                </a:lnTo>
                <a:cubicBezTo>
                  <a:pt x="330790" y="3005146"/>
                  <a:pt x="326284" y="2996231"/>
                  <a:pt x="313267" y="2973451"/>
                </a:cubicBezTo>
                <a:cubicBezTo>
                  <a:pt x="308219" y="2964616"/>
                  <a:pt x="300885" y="2957152"/>
                  <a:pt x="296334" y="2948051"/>
                </a:cubicBezTo>
                <a:cubicBezTo>
                  <a:pt x="287655" y="2930694"/>
                  <a:pt x="282621" y="2896421"/>
                  <a:pt x="279400" y="2880318"/>
                </a:cubicBezTo>
                <a:cubicBezTo>
                  <a:pt x="273756" y="2871851"/>
                  <a:pt x="267018" y="2864019"/>
                  <a:pt x="262467" y="2854918"/>
                </a:cubicBezTo>
                <a:cubicBezTo>
                  <a:pt x="255277" y="2840538"/>
                  <a:pt x="256910" y="2819198"/>
                  <a:pt x="237067" y="2812584"/>
                </a:cubicBezTo>
                <a:cubicBezTo>
                  <a:pt x="218135" y="2806273"/>
                  <a:pt x="197556" y="2806940"/>
                  <a:pt x="177800" y="2804118"/>
                </a:cubicBezTo>
                <a:lnTo>
                  <a:pt x="152400" y="2812584"/>
                </a:lnTo>
                <a:lnTo>
                  <a:pt x="127000" y="2821051"/>
                </a:lnTo>
                <a:cubicBezTo>
                  <a:pt x="68627" y="2840509"/>
                  <a:pt x="88821" y="2825362"/>
                  <a:pt x="59267" y="2854918"/>
                </a:cubicBezTo>
                <a:cubicBezTo>
                  <a:pt x="50800" y="2857740"/>
                  <a:pt x="41293" y="2858434"/>
                  <a:pt x="33867" y="2863384"/>
                </a:cubicBezTo>
                <a:cubicBezTo>
                  <a:pt x="17572" y="2874247"/>
                  <a:pt x="10144" y="2883830"/>
                  <a:pt x="5213" y="2895431"/>
                </a:cubicBezTo>
                <a:lnTo>
                  <a:pt x="0" y="2912257"/>
                </a:lnTo>
                <a:close/>
              </a:path>
            </a:pathLst>
          </a:custGeom>
          <a:solidFill>
            <a:schemeClr val="bg1">
              <a:lumMod val="95000"/>
            </a:schemeClr>
          </a:solidFill>
          <a:ln>
            <a:noFill/>
          </a:ln>
          <a:effectLst>
            <a:outerShdw dist="38100" dir="5400000" sx="102000" sy="102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cxnSp>
        <p:nvCxnSpPr>
          <p:cNvPr id="9" name="直接连接符 8"/>
          <p:cNvCxnSpPr/>
          <p:nvPr/>
        </p:nvCxnSpPr>
        <p:spPr>
          <a:xfrm>
            <a:off x="7461782" y="3645024"/>
            <a:ext cx="3530762" cy="0"/>
          </a:xfrm>
          <a:prstGeom prst="line">
            <a:avLst/>
          </a:prstGeom>
          <a:ln w="3175" cap="rnd">
            <a:solidFill>
              <a:schemeClr val="tx1">
                <a:lumMod val="50000"/>
                <a:lumOff val="50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4" name="ïṥḻíḋé"/>
          <p:cNvSpPr txBox="1"/>
          <p:nvPr/>
        </p:nvSpPr>
        <p:spPr>
          <a:xfrm>
            <a:off x="767715" y="1308735"/>
            <a:ext cx="4337050" cy="1261745"/>
          </a:xfrm>
          <a:prstGeom prst="rect">
            <a:avLst/>
          </a:prstGeom>
          <a:noFill/>
        </p:spPr>
        <p:txBody>
          <a:bodyPr wrap="square">
            <a:normAutofit/>
          </a:bodyPr>
          <a:lstStyle/>
          <a:p>
            <a:pPr lvl="0">
              <a:lnSpc>
                <a:spcPct val="120000"/>
              </a:lnSpc>
            </a:pPr>
            <a:r>
              <a:rPr lang="zh-CN" altLang="en-US" dirty="0">
                <a:solidFill>
                  <a:srgbClr val="333639"/>
                </a:solidFill>
              </a:rPr>
              <a:t>First things first, lets prepare our workspace. Open pycharm and click on create a new project </a:t>
            </a:r>
            <a:r>
              <a:rPr lang="en-IN" altLang="zh-CN" dirty="0">
                <a:solidFill>
                  <a:srgbClr val="333639"/>
                </a:solidFill>
              </a:rPr>
              <a:t>.</a:t>
            </a:r>
          </a:p>
        </p:txBody>
      </p:sp>
      <p:cxnSp>
        <p:nvCxnSpPr>
          <p:cNvPr id="13" name="直接连接符 12"/>
          <p:cNvCxnSpPr/>
          <p:nvPr/>
        </p:nvCxnSpPr>
        <p:spPr>
          <a:xfrm>
            <a:off x="772879" y="2570869"/>
            <a:ext cx="4903954"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pic>
        <p:nvPicPr>
          <p:cNvPr id="3" name="Content Placeholder 2" descr="pycharm"/>
          <p:cNvPicPr>
            <a:picLocks noGrp="1" noChangeAspect="1"/>
          </p:cNvPicPr>
          <p:nvPr>
            <p:ph sz="quarter" idx="13"/>
          </p:nvPr>
        </p:nvPicPr>
        <p:blipFill>
          <a:blip r:embed="rId3"/>
          <a:stretch>
            <a:fillRect/>
          </a:stretch>
        </p:blipFill>
        <p:spPr>
          <a:xfrm>
            <a:off x="6231890" y="1591310"/>
            <a:ext cx="5097145" cy="4458970"/>
          </a:xfrm>
          <a:prstGeom prst="rect">
            <a:avLst/>
          </a:prstGeom>
        </p:spPr>
      </p:pic>
      <p:sp>
        <p:nvSpPr>
          <p:cNvPr id="5" name="Text Box 4"/>
          <p:cNvSpPr txBox="1"/>
          <p:nvPr/>
        </p:nvSpPr>
        <p:spPr>
          <a:xfrm>
            <a:off x="962660" y="2951480"/>
            <a:ext cx="4069080" cy="1753235"/>
          </a:xfrm>
          <a:prstGeom prst="rect">
            <a:avLst/>
          </a:prstGeom>
          <a:noFill/>
        </p:spPr>
        <p:txBody>
          <a:bodyPr wrap="none" rtlCol="0">
            <a:spAutoFit/>
          </a:bodyPr>
          <a:lstStyle/>
          <a:p>
            <a:pPr algn="l"/>
            <a:r>
              <a:rPr lang="en-IN" altLang="en-US"/>
              <a:t>Now we have to install certain libraries</a:t>
            </a:r>
          </a:p>
          <a:p>
            <a:pPr algn="l"/>
            <a:endParaRPr lang="en-IN" altLang="en-US"/>
          </a:p>
          <a:p>
            <a:pPr algn="l"/>
            <a:r>
              <a:rPr lang="en-IN" altLang="en-US"/>
              <a:t>&gt; pip install opencv-contrib-python</a:t>
            </a:r>
          </a:p>
          <a:p>
            <a:pPr algn="l"/>
            <a:endParaRPr lang="en-IN" altLang="en-US"/>
          </a:p>
          <a:p>
            <a:pPr algn="l"/>
            <a:endParaRPr lang="en-IN" altLang="en-US"/>
          </a:p>
          <a:p>
            <a:endParaRPr lang="en-IN" altLang="en-US"/>
          </a:p>
        </p:txBody>
      </p:sp>
      <p:sp>
        <p:nvSpPr>
          <p:cNvPr id="7" name="Text Box 6"/>
          <p:cNvSpPr txBox="1"/>
          <p:nvPr/>
        </p:nvSpPr>
        <p:spPr>
          <a:xfrm>
            <a:off x="862965" y="4290695"/>
            <a:ext cx="4723765" cy="922020"/>
          </a:xfrm>
          <a:prstGeom prst="rect">
            <a:avLst/>
          </a:prstGeom>
          <a:noFill/>
        </p:spPr>
        <p:txBody>
          <a:bodyPr wrap="square" rtlCol="0">
            <a:spAutoFit/>
          </a:bodyPr>
          <a:lstStyle/>
          <a:p>
            <a:pPr algn="l"/>
            <a:r>
              <a:rPr lang="en-US"/>
              <a:t>We will use it to preprocess our image and also display the images that have undergone processing.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127" y="686610"/>
            <a:ext cx="5419185" cy="895350"/>
          </a:xfrm>
        </p:spPr>
        <p:txBody>
          <a:bodyPr/>
          <a:lstStyle/>
          <a:p>
            <a:r>
              <a:rPr lang="en-IN" altLang="zh-CN" dirty="0">
                <a:solidFill>
                  <a:schemeClr val="accent5">
                    <a:lumMod val="50000"/>
                  </a:schemeClr>
                </a:solidFill>
              </a:rPr>
              <a:t>Other libraries that we need to install are</a:t>
            </a:r>
          </a:p>
        </p:txBody>
      </p:sp>
      <p:sp>
        <p:nvSpPr>
          <p:cNvPr id="6" name="文本占位符 5"/>
          <p:cNvSpPr>
            <a:spLocks noGrp="1"/>
          </p:cNvSpPr>
          <p:nvPr>
            <p:ph type="body" idx="1"/>
          </p:nvPr>
        </p:nvSpPr>
        <p:spPr>
          <a:xfrm>
            <a:off x="106680" y="1925955"/>
            <a:ext cx="5419090" cy="3226435"/>
          </a:xfrm>
        </p:spPr>
        <p:txBody>
          <a:bodyPr>
            <a:normAutofit lnSpcReduction="20000"/>
          </a:bodyPr>
          <a:lstStyle/>
          <a:p>
            <a:pPr marL="171450" lvl="0" indent="-171450">
              <a:buFont typeface="Arial" panose="020B0604020202020204" pitchFamily="34" charset="0"/>
              <a:buChar char="•"/>
            </a:pPr>
            <a:r>
              <a:rPr lang="en-IN" altLang="en-US" sz="2000" dirty="0">
                <a:solidFill>
                  <a:schemeClr val="tx1">
                    <a:lumMod val="65000"/>
                    <a:lumOff val="35000"/>
                  </a:schemeClr>
                </a:solidFill>
              </a:rPr>
              <a:t>&gt;</a:t>
            </a:r>
            <a:r>
              <a:rPr lang="en-US" altLang="zh-CN" sz="2000" dirty="0">
                <a:solidFill>
                  <a:schemeClr val="tx1">
                    <a:lumMod val="65000"/>
                    <a:lumOff val="35000"/>
                  </a:schemeClr>
                </a:solidFill>
              </a:rPr>
              <a:t>pip install imutils</a:t>
            </a:r>
          </a:p>
          <a:p>
            <a:pPr marL="171450" lvl="0" indent="-171450">
              <a:buFont typeface="Arial" panose="020B0604020202020204" pitchFamily="34" charset="0"/>
              <a:buChar char="•"/>
            </a:pPr>
            <a:r>
              <a:rPr lang="en-US" altLang="zh-CN" sz="1600" dirty="0">
                <a:solidFill>
                  <a:schemeClr val="tx1">
                    <a:lumMod val="65000"/>
                    <a:lumOff val="35000"/>
                  </a:schemeClr>
                </a:solidFill>
              </a:rPr>
              <a:t>We will need this library to resize our images.</a:t>
            </a:r>
          </a:p>
          <a:p>
            <a:pPr marL="171450" lvl="0" indent="-171450">
              <a:buFont typeface="Arial" panose="020B0604020202020204" pitchFamily="34" charset="0"/>
              <a:buChar char="•"/>
            </a:pPr>
            <a:r>
              <a:rPr lang="en-IN" altLang="zh-CN" sz="2000" dirty="0">
                <a:solidFill>
                  <a:schemeClr val="tx1">
                    <a:lumMod val="65000"/>
                    <a:lumOff val="35000"/>
                  </a:schemeClr>
                </a:solidFill>
              </a:rPr>
              <a:t>&gt;pip install pytesseract</a:t>
            </a:r>
          </a:p>
          <a:p>
            <a:pPr marL="171450" lvl="0" indent="-171450">
              <a:buFont typeface="Arial" panose="020B0604020202020204" pitchFamily="34" charset="0"/>
              <a:buChar char="•"/>
            </a:pPr>
            <a:r>
              <a:rPr lang="en-IN" altLang="zh-CN" sz="1600" dirty="0">
                <a:solidFill>
                  <a:schemeClr val="tx1">
                    <a:lumMod val="65000"/>
                    <a:lumOff val="35000"/>
                  </a:schemeClr>
                </a:solidFill>
              </a:rPr>
              <a:t>We will need this library to extract the license plate text from the detected license plate.</a:t>
            </a:r>
          </a:p>
          <a:p>
            <a:pPr marL="171450" lvl="0" indent="-171450">
              <a:buFont typeface="Arial" panose="020B0604020202020204" pitchFamily="34" charset="0"/>
              <a:buChar char="•"/>
            </a:pPr>
            <a:endParaRPr lang="en-IN" altLang="zh-CN" sz="2000" dirty="0">
              <a:solidFill>
                <a:schemeClr val="tx1">
                  <a:lumMod val="65000"/>
                  <a:lumOff val="35000"/>
                </a:schemeClr>
              </a:solidFill>
            </a:endParaRPr>
          </a:p>
          <a:p>
            <a:pPr marL="171450" lvl="0" indent="-171450">
              <a:buFont typeface="Arial" panose="020B0604020202020204" pitchFamily="34" charset="0"/>
              <a:buChar char="•"/>
            </a:pPr>
            <a:endParaRPr lang="en-IN" altLang="zh-CN" sz="2000" dirty="0">
              <a:solidFill>
                <a:schemeClr val="tx1">
                  <a:lumMod val="65000"/>
                  <a:lumOff val="35000"/>
                </a:schemeClr>
              </a:solidFill>
            </a:endParaRPr>
          </a:p>
        </p:txBody>
      </p:sp>
      <p:pic>
        <p:nvPicPr>
          <p:cNvPr id="3" name="Picture 2" descr="terminal"/>
          <p:cNvPicPr>
            <a:picLocks noChangeAspect="1"/>
          </p:cNvPicPr>
          <p:nvPr/>
        </p:nvPicPr>
        <p:blipFill>
          <a:blip r:embed="rId4"/>
          <a:stretch>
            <a:fillRect/>
          </a:stretch>
        </p:blipFill>
        <p:spPr>
          <a:xfrm>
            <a:off x="6289040" y="962660"/>
            <a:ext cx="5364480" cy="47904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IN" altLang="zh-CN" dirty="0"/>
              <a:t>Importing the libraries</a:t>
            </a:r>
          </a:p>
        </p:txBody>
      </p:sp>
      <p:sp>
        <p:nvSpPr>
          <p:cNvPr id="4" name="灯片编号占位符 3"/>
          <p:cNvSpPr>
            <a:spLocks noGrp="1"/>
          </p:cNvSpPr>
          <p:nvPr>
            <p:ph type="sldNum" sz="quarter" idx="12"/>
          </p:nvPr>
        </p:nvSpPr>
        <p:spPr/>
        <p:txBody>
          <a:bodyPr/>
          <a:lstStyle/>
          <a:p>
            <a:fld id="{5DD3DB80-B894-403A-B48E-6FDC1A72010E}" type="slidenum">
              <a:rPr lang="zh-CN" altLang="en-US" smtClean="0"/>
              <a:t>7</a:t>
            </a:fld>
            <a:endParaRPr lang="zh-CN" altLang="en-US"/>
          </a:p>
        </p:txBody>
      </p:sp>
      <p:sp>
        <p:nvSpPr>
          <p:cNvPr id="34" name="îṩ1îďe"/>
          <p:cNvSpPr/>
          <p:nvPr/>
        </p:nvSpPr>
        <p:spPr>
          <a:xfrm flipV="1">
            <a:off x="909677" y="2398275"/>
            <a:ext cx="3520247" cy="14404"/>
          </a:xfrm>
          <a:prstGeom prst="trapezoid">
            <a:avLst>
              <a:gd name="adj" fmla="val 814192"/>
            </a:avLst>
          </a:prstGeom>
          <a:solidFill>
            <a:srgbClr val="80808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0"/>
          </a:p>
        </p:txBody>
      </p:sp>
      <p:sp>
        <p:nvSpPr>
          <p:cNvPr id="33" name="i$ḷiḍé" hidden="1"/>
          <p:cNvSpPr/>
          <p:nvPr/>
        </p:nvSpPr>
        <p:spPr>
          <a:xfrm>
            <a:off x="10047962" y="2052439"/>
            <a:ext cx="996627" cy="1850991"/>
          </a:xfrm>
          <a:custGeom>
            <a:avLst/>
            <a:gdLst>
              <a:gd name="connsiteX0" fmla="*/ 0 w 2530610"/>
              <a:gd name="connsiteY0" fmla="*/ 0 h 4700016"/>
              <a:gd name="connsiteX1" fmla="*/ 2263743 w 2530610"/>
              <a:gd name="connsiteY1" fmla="*/ 0 h 4700016"/>
              <a:gd name="connsiteX2" fmla="*/ 2530610 w 2530610"/>
              <a:gd name="connsiteY2" fmla="*/ 266867 h 4700016"/>
              <a:gd name="connsiteX3" fmla="*/ 2530610 w 2530610"/>
              <a:gd name="connsiteY3" fmla="*/ 4433149 h 4700016"/>
              <a:gd name="connsiteX4" fmla="*/ 2263743 w 2530610"/>
              <a:gd name="connsiteY4" fmla="*/ 4700016 h 4700016"/>
              <a:gd name="connsiteX5" fmla="*/ 1961175 w 2530610"/>
              <a:gd name="connsiteY5" fmla="*/ 4700016 h 470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0610" h="4700016">
                <a:moveTo>
                  <a:pt x="0" y="0"/>
                </a:moveTo>
                <a:lnTo>
                  <a:pt x="2263743" y="0"/>
                </a:lnTo>
                <a:cubicBezTo>
                  <a:pt x="2411130" y="0"/>
                  <a:pt x="2530610" y="119480"/>
                  <a:pt x="2530610" y="266867"/>
                </a:cubicBezTo>
                <a:lnTo>
                  <a:pt x="2530610" y="4433149"/>
                </a:lnTo>
                <a:cubicBezTo>
                  <a:pt x="2530610" y="4580536"/>
                  <a:pt x="2411130" y="4700016"/>
                  <a:pt x="2263743" y="4700016"/>
                </a:cubicBezTo>
                <a:lnTo>
                  <a:pt x="1961175" y="4700016"/>
                </a:lnTo>
                <a:close/>
              </a:path>
            </a:pathLst>
          </a:custGeom>
          <a:gradFill>
            <a:gsLst>
              <a:gs pos="0">
                <a:srgbClr val="FFFFFF">
                  <a:alpha val="30000"/>
                </a:srgbClr>
              </a:gs>
              <a:gs pos="100000">
                <a:srgbClr val="FFFFFF">
                  <a:alpha val="0"/>
                </a:srgb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0" dirty="0"/>
          </a:p>
        </p:txBody>
      </p:sp>
      <p:sp>
        <p:nvSpPr>
          <p:cNvPr id="30" name="íŝḻîḑê"/>
          <p:cNvSpPr/>
          <p:nvPr/>
        </p:nvSpPr>
        <p:spPr>
          <a:xfrm>
            <a:off x="9555956" y="2092422"/>
            <a:ext cx="56718" cy="56717"/>
          </a:xfrm>
          <a:prstGeom prst="ellipse">
            <a:avLst/>
          </a:prstGeom>
          <a:gradFill flip="none" rotWithShape="1">
            <a:gsLst>
              <a:gs pos="17000">
                <a:schemeClr val="tx1"/>
              </a:gs>
              <a:gs pos="34000">
                <a:srgbClr val="000000">
                  <a:lumMod val="84000"/>
                  <a:lumOff val="16000"/>
                </a:srgbClr>
              </a:gs>
              <a:gs pos="100000">
                <a:schemeClr val="bg1">
                  <a:lumMod val="50000"/>
                  <a:lumOff val="5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90"/>
          </a:p>
        </p:txBody>
      </p:sp>
      <p:sp>
        <p:nvSpPr>
          <p:cNvPr id="8" name="íṩḷïḑê"/>
          <p:cNvSpPr txBox="1"/>
          <p:nvPr/>
        </p:nvSpPr>
        <p:spPr>
          <a:xfrm>
            <a:off x="588010" y="2482850"/>
            <a:ext cx="10932795" cy="3803650"/>
          </a:xfrm>
          <a:prstGeom prst="rect">
            <a:avLst/>
          </a:prstGeom>
          <a:noFill/>
        </p:spPr>
        <p:txBody>
          <a:bodyPr wrap="square" lIns="90000" tIns="46800" rIns="90000" bIns="46800" rtlCol="0">
            <a:normAutofit/>
          </a:bodyPr>
          <a:lstStyle/>
          <a:p>
            <a:pPr algn="just">
              <a:lnSpc>
                <a:spcPct val="150000"/>
              </a:lnSpc>
            </a:pPr>
            <a:endParaRPr lang="en-US" altLang="zh-CN" sz="1400" dirty="0">
              <a:solidFill>
                <a:schemeClr val="tx1">
                  <a:lumMod val="75000"/>
                  <a:lumOff val="25000"/>
                </a:schemeClr>
              </a:solidFill>
            </a:endParaRPr>
          </a:p>
          <a:p>
            <a:pPr algn="just">
              <a:lnSpc>
                <a:spcPct val="150000"/>
              </a:lnSpc>
            </a:pPr>
            <a:r>
              <a:rPr lang="zh-CN" altLang="en-US" sz="800" b="1" dirty="0"/>
              <a:t> </a:t>
            </a:r>
            <a:r>
              <a:rPr lang="en-IN" altLang="zh-CN" sz="2400" b="1" dirty="0"/>
              <a:t>Now </a:t>
            </a:r>
            <a:r>
              <a:rPr lang="zh-CN" altLang="en-US" sz="2000" b="1" dirty="0"/>
              <a:t>Specifying the path to which tesseract is installed</a:t>
            </a:r>
            <a:endParaRPr lang="zh-CN" altLang="en-US" sz="800" b="1" dirty="0"/>
          </a:p>
          <a:p>
            <a:pPr algn="just">
              <a:lnSpc>
                <a:spcPct val="150000"/>
              </a:lnSpc>
            </a:pPr>
            <a:r>
              <a:rPr lang="en-IN" sz="1600" dirty="0">
                <a:solidFill>
                  <a:schemeClr val="tx1">
                    <a:lumMod val="75000"/>
                    <a:lumOff val="25000"/>
                  </a:schemeClr>
                </a:solidFill>
              </a:rPr>
              <a:t>pytesseract.pytesseract.tesseract_cmd = 'C:\Program Files\Tesseract-OCR\\tesseract</a:t>
            </a:r>
            <a:r>
              <a:rPr lang="en-IN" sz="1600" b="1" dirty="0">
                <a:solidFill>
                  <a:schemeClr val="tx1">
                    <a:lumMod val="75000"/>
                    <a:lumOff val="25000"/>
                  </a:schemeClr>
                </a:solidFill>
              </a:rPr>
              <a:t>'</a:t>
            </a:r>
          </a:p>
          <a:p>
            <a:pPr algn="just">
              <a:lnSpc>
                <a:spcPct val="150000"/>
              </a:lnSpc>
            </a:pPr>
            <a:endParaRPr lang="en-IN" sz="1600" b="1" dirty="0">
              <a:solidFill>
                <a:schemeClr val="tx1">
                  <a:lumMod val="75000"/>
                  <a:lumOff val="25000"/>
                </a:schemeClr>
              </a:solidFill>
            </a:endParaRPr>
          </a:p>
          <a:p>
            <a:pPr algn="just">
              <a:lnSpc>
                <a:spcPct val="150000"/>
              </a:lnSpc>
            </a:pPr>
            <a:r>
              <a:rPr lang="en-IN" sz="1600" b="1" dirty="0">
                <a:solidFill>
                  <a:schemeClr val="tx1">
                    <a:lumMod val="75000"/>
                    <a:lumOff val="25000"/>
                  </a:schemeClr>
                </a:solidFill>
              </a:rPr>
              <a:t>Taking in our image input and resizing its width to 300 pixels</a:t>
            </a:r>
          </a:p>
          <a:p>
            <a:pPr algn="just">
              <a:lnSpc>
                <a:spcPct val="150000"/>
              </a:lnSpc>
            </a:pPr>
            <a:endParaRPr lang="en-IN" sz="1600" b="1" dirty="0">
              <a:solidFill>
                <a:schemeClr val="tx1">
                  <a:lumMod val="75000"/>
                  <a:lumOff val="25000"/>
                </a:schemeClr>
              </a:solidFill>
            </a:endParaRPr>
          </a:p>
        </p:txBody>
      </p:sp>
      <p:sp>
        <p:nvSpPr>
          <p:cNvPr id="20" name="ïsļïḓé"/>
          <p:cNvSpPr/>
          <p:nvPr/>
        </p:nvSpPr>
        <p:spPr bwMode="auto">
          <a:xfrm>
            <a:off x="4882269" y="3205084"/>
            <a:ext cx="365125" cy="492125"/>
          </a:xfrm>
          <a:prstGeom prst="rect">
            <a:avLst/>
          </a:prstGeom>
          <a:noFill/>
          <a:ln>
            <a:noFill/>
          </a:ln>
        </p:spPr>
        <p:txBody>
          <a:bodyPr wrap="none" lIns="0" tIns="0" rIns="0" bIns="0" anchor="ctr">
            <a:normAutofit/>
          </a:bodyPr>
          <a:lstStyle/>
          <a:p>
            <a:pPr algn="l"/>
            <a:endParaRPr lang="en-US" sz="3200" dirty="0">
              <a:solidFill>
                <a:schemeClr val="accent3"/>
              </a:solidFill>
            </a:endParaRPr>
          </a:p>
        </p:txBody>
      </p:sp>
      <p:pic>
        <p:nvPicPr>
          <p:cNvPr id="3" name="Content Placeholder 2"/>
          <p:cNvPicPr>
            <a:picLocks noGrp="1" noChangeAspect="1"/>
          </p:cNvPicPr>
          <p:nvPr>
            <p:ph sz="quarter" idx="13"/>
          </p:nvPr>
        </p:nvPicPr>
        <p:blipFill>
          <a:blip r:embed="rId3"/>
          <a:stretch>
            <a:fillRect/>
          </a:stretch>
        </p:blipFill>
        <p:spPr>
          <a:xfrm>
            <a:off x="669925" y="1430655"/>
            <a:ext cx="4000500" cy="967740"/>
          </a:xfrm>
          <a:prstGeom prst="rect">
            <a:avLst/>
          </a:prstGeom>
        </p:spPr>
      </p:pic>
      <p:pic>
        <p:nvPicPr>
          <p:cNvPr id="5" name="Picture 4" descr="4"/>
          <p:cNvPicPr>
            <a:picLocks noChangeAspect="1"/>
          </p:cNvPicPr>
          <p:nvPr/>
        </p:nvPicPr>
        <p:blipFill>
          <a:blip r:embed="rId4"/>
          <a:stretch>
            <a:fillRect/>
          </a:stretch>
        </p:blipFill>
        <p:spPr>
          <a:xfrm>
            <a:off x="588010" y="4686300"/>
            <a:ext cx="5661660" cy="16002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8</a:t>
            </a:fld>
            <a:endParaRPr lang="zh-CN" altLang="en-US"/>
          </a:p>
        </p:txBody>
      </p:sp>
      <p:sp>
        <p:nvSpPr>
          <p:cNvPr id="29" name="iş1ïḑe"/>
          <p:cNvSpPr txBox="1"/>
          <p:nvPr/>
        </p:nvSpPr>
        <p:spPr>
          <a:xfrm>
            <a:off x="636905" y="1134110"/>
            <a:ext cx="5139055" cy="1989455"/>
          </a:xfrm>
          <a:prstGeom prst="rect">
            <a:avLst/>
          </a:prstGeom>
          <a:noFill/>
        </p:spPr>
        <p:txBody>
          <a:bodyPr wrap="square" lIns="90000" tIns="46800" rIns="90000" bIns="46800" anchor="ctr"/>
          <a:lstStyle/>
          <a:p>
            <a:pPr marL="171450" indent="-171450">
              <a:buFont typeface="Arial" panose="020B0604020202020204" pitchFamily="34" charset="0"/>
              <a:buChar char="•"/>
            </a:pPr>
            <a:r>
              <a:rPr lang="zh-CN" altLang="en-US" sz="1400" dirty="0">
                <a:solidFill>
                  <a:srgbClr val="FF0000"/>
                </a:solidFill>
              </a:rPr>
              <a:t>image = cv2.imread('test.jpg'): </a:t>
            </a:r>
            <a:r>
              <a:rPr lang="zh-CN" altLang="en-US" sz="1400" dirty="0"/>
              <a:t>We are taking in the image as our input. test.jpg is the name of the image. </a:t>
            </a:r>
          </a:p>
          <a:p>
            <a:pPr marL="171450" indent="-171450">
              <a:buFont typeface="Arial" panose="020B0604020202020204" pitchFamily="34" charset="0"/>
              <a:buChar char="•"/>
            </a:pPr>
            <a:r>
              <a:rPr lang="en-IN" altLang="zh-CN" sz="1400" dirty="0"/>
              <a:t>i</a:t>
            </a:r>
            <a:r>
              <a:rPr lang="zh-CN" altLang="en-US" sz="1400" dirty="0">
                <a:solidFill>
                  <a:srgbClr val="FF0000"/>
                </a:solidFill>
              </a:rPr>
              <a:t>mage = imutils.resize(image, width=300 ):</a:t>
            </a:r>
            <a:r>
              <a:rPr lang="zh-CN" altLang="en-US" sz="1400" dirty="0"/>
              <a:t> We are resizing our image. image is the image we took as input. For width=300 we are resizing the width of that image to 300 pixels.</a:t>
            </a:r>
          </a:p>
          <a:p>
            <a:pPr marL="171450" indent="-171450">
              <a:buFont typeface="Arial" panose="020B0604020202020204" pitchFamily="34" charset="0"/>
              <a:buChar char="•"/>
            </a:pPr>
            <a:r>
              <a:rPr lang="zh-CN" altLang="en-US" sz="1400" dirty="0">
                <a:solidFill>
                  <a:srgbClr val="FF0000"/>
                </a:solidFill>
              </a:rPr>
              <a:t>cv2.imshow("original image", image):</a:t>
            </a:r>
            <a:r>
              <a:rPr lang="zh-CN" altLang="en-US" sz="1400" dirty="0"/>
              <a:t> We are displaying the image after setting its width to 300 pixels. original image is the name of the window that displays the image.</a:t>
            </a:r>
          </a:p>
          <a:p>
            <a:pPr marL="171450" indent="-171450">
              <a:buFont typeface="Arial" panose="020B0604020202020204" pitchFamily="34" charset="0"/>
              <a:buChar char="•"/>
            </a:pPr>
            <a:endParaRPr lang="zh-CN" altLang="en-US" sz="1400" dirty="0"/>
          </a:p>
        </p:txBody>
      </p:sp>
      <p:sp>
        <p:nvSpPr>
          <p:cNvPr id="25" name="îṧḷíďè"/>
          <p:cNvSpPr/>
          <p:nvPr/>
        </p:nvSpPr>
        <p:spPr bwMode="auto">
          <a:xfrm>
            <a:off x="867674" y="5375626"/>
            <a:ext cx="1915851" cy="506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eaLnBrk="1" hangingPunct="1">
              <a:lnSpc>
                <a:spcPct val="120000"/>
              </a:lnSpc>
              <a:spcBef>
                <a:spcPct val="0"/>
              </a:spcBef>
              <a:buFontTx/>
              <a:buNone/>
            </a:pPr>
            <a:endParaRPr lang="zh-CN" altLang="en-US" sz="1000" dirty="0"/>
          </a:p>
        </p:txBody>
      </p:sp>
      <p:sp>
        <p:nvSpPr>
          <p:cNvPr id="26" name="íṡḷïḋè"/>
          <p:cNvSpPr txBox="1"/>
          <p:nvPr/>
        </p:nvSpPr>
        <p:spPr bwMode="auto">
          <a:xfrm>
            <a:off x="867674" y="5000392"/>
            <a:ext cx="1915851" cy="375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eaLnBrk="1" hangingPunct="1">
              <a:spcBef>
                <a:spcPct val="0"/>
              </a:spcBef>
              <a:buFontTx/>
              <a:buNone/>
            </a:pPr>
            <a:endParaRPr lang="zh-CN" altLang="en-US" sz="1800" b="1" dirty="0">
              <a:solidFill>
                <a:srgbClr val="4180A9"/>
              </a:solidFill>
            </a:endParaRPr>
          </a:p>
        </p:txBody>
      </p:sp>
      <p:sp>
        <p:nvSpPr>
          <p:cNvPr id="23" name="išļiďe"/>
          <p:cNvSpPr/>
          <p:nvPr/>
        </p:nvSpPr>
        <p:spPr bwMode="auto">
          <a:xfrm>
            <a:off x="3397444" y="5375626"/>
            <a:ext cx="1915851" cy="506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eaLnBrk="1" hangingPunct="1">
              <a:lnSpc>
                <a:spcPct val="120000"/>
              </a:lnSpc>
              <a:spcBef>
                <a:spcPct val="0"/>
              </a:spcBef>
              <a:buFontTx/>
              <a:buNone/>
            </a:pPr>
            <a:endParaRPr lang="zh-CN" altLang="en-US" sz="1000" dirty="0"/>
          </a:p>
        </p:txBody>
      </p:sp>
      <p:sp>
        <p:nvSpPr>
          <p:cNvPr id="24" name="ïsļíḓê"/>
          <p:cNvSpPr txBox="1"/>
          <p:nvPr/>
        </p:nvSpPr>
        <p:spPr bwMode="auto">
          <a:xfrm>
            <a:off x="3397444" y="5000392"/>
            <a:ext cx="1915851" cy="3752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rmAutofit/>
          </a:bodyPr>
          <a:lstStyle/>
          <a:p>
            <a:pPr eaLnBrk="1" hangingPunct="1">
              <a:spcBef>
                <a:spcPct val="0"/>
              </a:spcBef>
              <a:buFontTx/>
              <a:buNone/>
            </a:pPr>
            <a:endParaRPr lang="zh-CN" altLang="en-US" sz="1800" b="1" dirty="0">
              <a:solidFill>
                <a:srgbClr val="FF965F"/>
              </a:solidFill>
            </a:endParaRPr>
          </a:p>
        </p:txBody>
      </p:sp>
      <p:sp>
        <p:nvSpPr>
          <p:cNvPr id="21" name="îṡļiḋé"/>
          <p:cNvSpPr/>
          <p:nvPr/>
        </p:nvSpPr>
        <p:spPr bwMode="auto">
          <a:xfrm>
            <a:off x="5927214" y="5375626"/>
            <a:ext cx="1915851" cy="5065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t" anchorCtr="0">
            <a:normAutofit/>
          </a:bodyPr>
          <a:lstStyle/>
          <a:p>
            <a:pPr eaLnBrk="1" hangingPunct="1">
              <a:lnSpc>
                <a:spcPct val="120000"/>
              </a:lnSpc>
              <a:spcBef>
                <a:spcPct val="0"/>
              </a:spcBef>
              <a:buFontTx/>
              <a:buNone/>
            </a:pPr>
            <a:endParaRPr lang="zh-CN" altLang="en-US" sz="1000" dirty="0"/>
          </a:p>
        </p:txBody>
      </p:sp>
      <p:sp>
        <p:nvSpPr>
          <p:cNvPr id="8" name="Text Box 7"/>
          <p:cNvSpPr txBox="1"/>
          <p:nvPr/>
        </p:nvSpPr>
        <p:spPr>
          <a:xfrm>
            <a:off x="476885" y="3329305"/>
            <a:ext cx="4208780" cy="368300"/>
          </a:xfrm>
          <a:prstGeom prst="rect">
            <a:avLst/>
          </a:prstGeom>
          <a:noFill/>
        </p:spPr>
        <p:txBody>
          <a:bodyPr wrap="none" rtlCol="0">
            <a:spAutoFit/>
          </a:bodyPr>
          <a:lstStyle/>
          <a:p>
            <a:pPr algn="l"/>
            <a:r>
              <a:rPr lang="en-US"/>
              <a:t>Converting the input image to greyscale</a:t>
            </a:r>
          </a:p>
        </p:txBody>
      </p:sp>
      <p:sp>
        <p:nvSpPr>
          <p:cNvPr id="9" name="Text Box 8"/>
          <p:cNvSpPr txBox="1"/>
          <p:nvPr/>
        </p:nvSpPr>
        <p:spPr>
          <a:xfrm>
            <a:off x="636905" y="3781425"/>
            <a:ext cx="4208145" cy="2245360"/>
          </a:xfrm>
          <a:prstGeom prst="rect">
            <a:avLst/>
          </a:prstGeom>
          <a:noFill/>
        </p:spPr>
        <p:txBody>
          <a:bodyPr wrap="square" rtlCol="0">
            <a:spAutoFit/>
          </a:bodyPr>
          <a:lstStyle/>
          <a:p>
            <a:pPr marL="342900" indent="-342900" algn="l">
              <a:buAutoNum type="arabicPeriod"/>
            </a:pPr>
            <a:r>
              <a:rPr lang="en-US" sz="1400">
                <a:solidFill>
                  <a:srgbClr val="FF0000"/>
                </a:solidFill>
              </a:rPr>
              <a:t>gray_image = cv2.cvtColor(image, cv2.COLOR_BGR2GRAY):</a:t>
            </a:r>
            <a:r>
              <a:rPr lang="en-US" sz="1400"/>
              <a:t> We are creating a variable gray_image. </a:t>
            </a:r>
          </a:p>
          <a:p>
            <a:pPr marL="342900" indent="-342900" algn="l">
              <a:buAutoNum type="arabicPeriod"/>
            </a:pPr>
            <a:r>
              <a:rPr lang="en-US" sz="1400"/>
              <a:t>We are then passing our input image to </a:t>
            </a:r>
            <a:r>
              <a:rPr lang="en-US" sz="1400">
                <a:solidFill>
                  <a:srgbClr val="FF0000"/>
                </a:solidFill>
              </a:rPr>
              <a:t>cv2.cvtColor. cv2.COLOR_BGR2GRAY</a:t>
            </a:r>
            <a:r>
              <a:rPr lang="en-US" sz="1400"/>
              <a:t> specifies that the image should be converted to grey image.</a:t>
            </a:r>
          </a:p>
          <a:p>
            <a:pPr marL="342900" indent="-342900" algn="l">
              <a:buAutoNum type="arabicPeriod"/>
            </a:pPr>
            <a:r>
              <a:rPr lang="en-US" sz="1400">
                <a:solidFill>
                  <a:srgbClr val="FF0000"/>
                </a:solidFill>
              </a:rPr>
              <a:t>cv2.imshow("greyed image", gray_image):</a:t>
            </a:r>
            <a:r>
              <a:rPr lang="en-US" sz="1400"/>
              <a:t> We are displaying the image which is already converted to grey.</a:t>
            </a:r>
          </a:p>
        </p:txBody>
      </p:sp>
      <p:pic>
        <p:nvPicPr>
          <p:cNvPr id="10" name="Content Placeholder 9" descr="5"/>
          <p:cNvPicPr>
            <a:picLocks noGrp="1" noChangeAspect="1"/>
          </p:cNvPicPr>
          <p:nvPr>
            <p:ph sz="quarter" idx="13"/>
          </p:nvPr>
        </p:nvPicPr>
        <p:blipFill>
          <a:blip r:embed="rId3"/>
          <a:stretch>
            <a:fillRect/>
          </a:stretch>
        </p:blipFill>
        <p:spPr>
          <a:xfrm>
            <a:off x="5538470" y="3329305"/>
            <a:ext cx="6059170" cy="13512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5DD3DB80-B894-403A-B48E-6FDC1A72010E}" type="slidenum">
              <a:rPr lang="zh-CN" altLang="en-US" smtClean="0"/>
              <a:t>9</a:t>
            </a:fld>
            <a:endParaRPr lang="zh-CN" altLang="en-US"/>
          </a:p>
        </p:txBody>
      </p:sp>
      <p:sp>
        <p:nvSpPr>
          <p:cNvPr id="30" name="ïšḷîḍe"/>
          <p:cNvSpPr txBox="1"/>
          <p:nvPr/>
        </p:nvSpPr>
        <p:spPr>
          <a:xfrm>
            <a:off x="6108304" y="4754085"/>
            <a:ext cx="1056359" cy="501698"/>
          </a:xfrm>
          <a:prstGeom prst="rect">
            <a:avLst/>
          </a:prstGeom>
          <a:noFill/>
        </p:spPr>
        <p:txBody>
          <a:bodyPr wrap="none"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endParaRPr lang="en-IN" altLang="zh-CN" sz="1600" b="1" dirty="0"/>
          </a:p>
        </p:txBody>
      </p:sp>
      <p:sp>
        <p:nvSpPr>
          <p:cNvPr id="14" name="ïṡḻîḍé"/>
          <p:cNvSpPr txBox="1"/>
          <p:nvPr/>
        </p:nvSpPr>
        <p:spPr>
          <a:xfrm>
            <a:off x="695325" y="1190625"/>
            <a:ext cx="7360920" cy="2098040"/>
          </a:xfrm>
          <a:prstGeom prst="rect">
            <a:avLst/>
          </a:prstGeom>
          <a:noFill/>
        </p:spPr>
        <p:txBody>
          <a:bodyPr wrap="square" lIns="90000" tIns="46800" rIns="90000" bIns="46800" rtlCol="0">
            <a:normAutofit lnSpcReduction="20000"/>
          </a:bodyPr>
          <a:lstStyle/>
          <a:p>
            <a:pPr>
              <a:lnSpc>
                <a:spcPct val="150000"/>
              </a:lnSpc>
            </a:pPr>
            <a:endParaRPr lang="en-US" altLang="zh-CN" sz="1400" dirty="0">
              <a:solidFill>
                <a:schemeClr val="tx1">
                  <a:lumMod val="75000"/>
                  <a:lumOff val="25000"/>
                </a:schemeClr>
              </a:solidFill>
            </a:endParaRPr>
          </a:p>
          <a:p>
            <a:pPr>
              <a:lnSpc>
                <a:spcPct val="150000"/>
              </a:lnSpc>
            </a:pPr>
            <a:r>
              <a:rPr lang="zh-CN" altLang="en-US" sz="2200" b="1" dirty="0"/>
              <a:t>Reducing the noise in the greyscale image</a:t>
            </a:r>
          </a:p>
          <a:p>
            <a:pPr marL="285750" indent="-285750">
              <a:lnSpc>
                <a:spcPct val="150000"/>
              </a:lnSpc>
              <a:buFont typeface="Arial" panose="020B0604020202020204" pitchFamily="34" charset="0"/>
              <a:buChar char="•"/>
            </a:pPr>
            <a:r>
              <a:rPr lang="zh-CN" altLang="en-US" sz="1600" b="1" dirty="0">
                <a:solidFill>
                  <a:schemeClr val="accent5">
                    <a:lumMod val="40000"/>
                    <a:lumOff val="60000"/>
                  </a:schemeClr>
                </a:solidFill>
              </a:rPr>
              <a:t>gray_image = cv2.bilateralFilter(gray_image, 11, 17, 17): </a:t>
            </a:r>
            <a:r>
              <a:rPr lang="zh-CN" altLang="en-US" sz="1600" b="1" dirty="0">
                <a:solidFill>
                  <a:schemeClr val="tx1">
                    <a:lumMod val="75000"/>
                    <a:lumOff val="25000"/>
                  </a:schemeClr>
                </a:solidFill>
              </a:rPr>
              <a:t>We are reducing the noise in the grey image hence smoothening it.</a:t>
            </a:r>
          </a:p>
          <a:p>
            <a:pPr marL="285750" indent="-285750">
              <a:lnSpc>
                <a:spcPct val="150000"/>
              </a:lnSpc>
              <a:buFont typeface="Arial" panose="020B0604020202020204" pitchFamily="34" charset="0"/>
              <a:buChar char="•"/>
            </a:pPr>
            <a:r>
              <a:rPr lang="zh-CN" altLang="en-US" sz="1600" b="1" dirty="0">
                <a:solidFill>
                  <a:schemeClr val="accent5">
                    <a:lumMod val="40000"/>
                    <a:lumOff val="60000"/>
                  </a:schemeClr>
                </a:solidFill>
              </a:rPr>
              <a:t>cv2.imshow("smoothened image", gray_image):</a:t>
            </a:r>
            <a:r>
              <a:rPr lang="zh-CN" altLang="en-US" sz="1600" b="1" dirty="0">
                <a:solidFill>
                  <a:schemeClr val="tx1">
                    <a:lumMod val="75000"/>
                    <a:lumOff val="25000"/>
                  </a:schemeClr>
                </a:solidFill>
              </a:rPr>
              <a:t> We are displaying the already smoothened image.</a:t>
            </a:r>
          </a:p>
        </p:txBody>
      </p:sp>
      <p:sp>
        <p:nvSpPr>
          <p:cNvPr id="10" name="Text Box 9"/>
          <p:cNvSpPr txBox="1"/>
          <p:nvPr/>
        </p:nvSpPr>
        <p:spPr>
          <a:xfrm>
            <a:off x="695325" y="3642360"/>
            <a:ext cx="7360285" cy="1630045"/>
          </a:xfrm>
          <a:prstGeom prst="rect">
            <a:avLst/>
          </a:prstGeom>
          <a:noFill/>
        </p:spPr>
        <p:txBody>
          <a:bodyPr wrap="square" rtlCol="0">
            <a:spAutoFit/>
          </a:bodyPr>
          <a:lstStyle/>
          <a:p>
            <a:pPr algn="l"/>
            <a:r>
              <a:rPr lang="en-US" sz="2000" b="1"/>
              <a:t>Detecting the edges of the smoothened image</a:t>
            </a:r>
          </a:p>
          <a:p>
            <a:pPr algn="l"/>
            <a:r>
              <a:rPr lang="en-US" sz="1600" b="1">
                <a:solidFill>
                  <a:schemeClr val="accent5">
                    <a:lumMod val="40000"/>
                    <a:lumOff val="60000"/>
                  </a:schemeClr>
                </a:solidFill>
              </a:rPr>
              <a:t>edged = cv2.Canny(gray_image, 30, 200): </a:t>
            </a:r>
            <a:r>
              <a:rPr lang="en-US" sz="1600" b="1"/>
              <a:t>We are creating variable edged. We are then passing our smoothened image to cv2.canny to detect the edges in it.</a:t>
            </a:r>
          </a:p>
          <a:p>
            <a:pPr algn="l"/>
            <a:r>
              <a:rPr lang="en-US" sz="1600" b="1">
                <a:solidFill>
                  <a:schemeClr val="accent5">
                    <a:lumMod val="40000"/>
                    <a:lumOff val="60000"/>
                  </a:schemeClr>
                </a:solidFill>
              </a:rPr>
              <a:t>cv2.imshow("edged image", edged): </a:t>
            </a:r>
            <a:r>
              <a:rPr lang="en-US" sz="1600" b="1"/>
              <a:t>We are displaying the image with the detected edges</a:t>
            </a:r>
            <a:r>
              <a:rPr lang="en-US" sz="1600"/>
              <a:t>.</a:t>
            </a:r>
          </a:p>
        </p:txBody>
      </p:sp>
      <p:pic>
        <p:nvPicPr>
          <p:cNvPr id="11" name="Content Placeholder 10"/>
          <p:cNvPicPr>
            <a:picLocks noGrp="1" noChangeAspect="1"/>
          </p:cNvPicPr>
          <p:nvPr>
            <p:ph sz="quarter" idx="13"/>
          </p:nvPr>
        </p:nvPicPr>
        <p:blipFill>
          <a:blip r:embed="rId3"/>
          <a:stretch>
            <a:fillRect/>
          </a:stretch>
        </p:blipFill>
        <p:spPr>
          <a:xfrm>
            <a:off x="8360410" y="3924300"/>
            <a:ext cx="3901440" cy="1066800"/>
          </a:xfrm>
          <a:prstGeom prst="rect">
            <a:avLst/>
          </a:prstGeom>
        </p:spPr>
      </p:pic>
      <p:pic>
        <p:nvPicPr>
          <p:cNvPr id="13" name="Picture 12"/>
          <p:cNvPicPr>
            <a:picLocks noChangeAspect="1"/>
          </p:cNvPicPr>
          <p:nvPr/>
        </p:nvPicPr>
        <p:blipFill>
          <a:blip r:embed="rId4"/>
          <a:stretch>
            <a:fillRect/>
          </a:stretch>
        </p:blipFill>
        <p:spPr>
          <a:xfrm>
            <a:off x="8360410" y="1927860"/>
            <a:ext cx="3792855" cy="929640"/>
          </a:xfrm>
          <a:prstGeom prst="rect">
            <a:avLst/>
          </a:prstGeom>
        </p:spPr>
      </p:pic>
    </p:spTree>
  </p:cSld>
  <p:clrMapOvr>
    <a:masterClrMapping/>
  </p:clrMapOvr>
</p:sld>
</file>

<file path=ppt/theme/theme1.xml><?xml version="1.0" encoding="utf-8"?>
<a:theme xmlns:a="http://schemas.openxmlformats.org/drawingml/2006/main" name="Subject 5">
  <a:themeElements>
    <a:clrScheme name="房利美">
      <a:dk1>
        <a:srgbClr val="000000"/>
      </a:dk1>
      <a:lt1>
        <a:srgbClr val="FFFFFF"/>
      </a:lt1>
      <a:dk2>
        <a:srgbClr val="768394"/>
      </a:dk2>
      <a:lt2>
        <a:srgbClr val="F0F0F0"/>
      </a:lt2>
      <a:accent1>
        <a:srgbClr val="43D5B5"/>
      </a:accent1>
      <a:accent2>
        <a:srgbClr val="6342D4"/>
      </a:accent2>
      <a:accent3>
        <a:srgbClr val="E1A800"/>
      </a:accent3>
      <a:accent4>
        <a:srgbClr val="35AC91"/>
      </a:accent4>
      <a:accent5>
        <a:srgbClr val="2978C3"/>
      </a:accent5>
      <a:accent6>
        <a:srgbClr val="372383"/>
      </a:accent6>
      <a:hlink>
        <a:srgbClr val="3EB4CE"/>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主题5">
  <a:themeElements>
    <a:clrScheme name="房利美">
      <a:dk1>
        <a:srgbClr val="000000"/>
      </a:dk1>
      <a:lt1>
        <a:srgbClr val="FFFFFF"/>
      </a:lt1>
      <a:dk2>
        <a:srgbClr val="768394"/>
      </a:dk2>
      <a:lt2>
        <a:srgbClr val="F0F0F0"/>
      </a:lt2>
      <a:accent1>
        <a:srgbClr val="43D5B5"/>
      </a:accent1>
      <a:accent2>
        <a:srgbClr val="6342D4"/>
      </a:accent2>
      <a:accent3>
        <a:srgbClr val="E1A800"/>
      </a:accent3>
      <a:accent4>
        <a:srgbClr val="35AC91"/>
      </a:accent4>
      <a:accent5>
        <a:srgbClr val="2978C3"/>
      </a:accent5>
      <a:accent6>
        <a:srgbClr val="372383"/>
      </a:accent6>
      <a:hlink>
        <a:srgbClr val="3EB4CE"/>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房利美">
    <a:dk1>
      <a:srgbClr val="000000"/>
    </a:dk1>
    <a:lt1>
      <a:srgbClr val="FFFFFF"/>
    </a:lt1>
    <a:dk2>
      <a:srgbClr val="768394"/>
    </a:dk2>
    <a:lt2>
      <a:srgbClr val="F0F0F0"/>
    </a:lt2>
    <a:accent1>
      <a:srgbClr val="43D5B5"/>
    </a:accent1>
    <a:accent2>
      <a:srgbClr val="6342D4"/>
    </a:accent2>
    <a:accent3>
      <a:srgbClr val="E1A800"/>
    </a:accent3>
    <a:accent4>
      <a:srgbClr val="35AC91"/>
    </a:accent4>
    <a:accent5>
      <a:srgbClr val="2978C3"/>
    </a:accent5>
    <a:accent6>
      <a:srgbClr val="372383"/>
    </a:accent6>
    <a:hlink>
      <a:srgbClr val="3EB4CE"/>
    </a:hlink>
    <a:folHlink>
      <a:srgbClr val="BFBFBF"/>
    </a:folHlink>
  </a:clrScheme>
</a:themeOverride>
</file>

<file path=ppt/theme/themeOverride2.xml><?xml version="1.0" encoding="utf-8"?>
<a:themeOverride xmlns:a="http://schemas.openxmlformats.org/drawingml/2006/main">
  <a:clrScheme name="房利美">
    <a:dk1>
      <a:srgbClr val="000000"/>
    </a:dk1>
    <a:lt1>
      <a:srgbClr val="FFFFFF"/>
    </a:lt1>
    <a:dk2>
      <a:srgbClr val="768394"/>
    </a:dk2>
    <a:lt2>
      <a:srgbClr val="F0F0F0"/>
    </a:lt2>
    <a:accent1>
      <a:srgbClr val="43D5B5"/>
    </a:accent1>
    <a:accent2>
      <a:srgbClr val="6342D4"/>
    </a:accent2>
    <a:accent3>
      <a:srgbClr val="E1A800"/>
    </a:accent3>
    <a:accent4>
      <a:srgbClr val="35AC91"/>
    </a:accent4>
    <a:accent5>
      <a:srgbClr val="2978C3"/>
    </a:accent5>
    <a:accent6>
      <a:srgbClr val="372383"/>
    </a:accent6>
    <a:hlink>
      <a:srgbClr val="3EB4CE"/>
    </a:hlink>
    <a:folHlink>
      <a:srgbClr val="BFBFBF"/>
    </a:folHlink>
  </a:clrScheme>
</a:themeOverride>
</file>

<file path=ppt/theme/themeOverride3.xml><?xml version="1.0" encoding="utf-8"?>
<a:themeOverride xmlns:a="http://schemas.openxmlformats.org/drawingml/2006/main">
  <a:clrScheme name="房利美">
    <a:dk1>
      <a:srgbClr val="000000"/>
    </a:dk1>
    <a:lt1>
      <a:srgbClr val="FFFFFF"/>
    </a:lt1>
    <a:dk2>
      <a:srgbClr val="768394"/>
    </a:dk2>
    <a:lt2>
      <a:srgbClr val="F0F0F0"/>
    </a:lt2>
    <a:accent1>
      <a:srgbClr val="43D5B5"/>
    </a:accent1>
    <a:accent2>
      <a:srgbClr val="6342D4"/>
    </a:accent2>
    <a:accent3>
      <a:srgbClr val="E1A800"/>
    </a:accent3>
    <a:accent4>
      <a:srgbClr val="35AC91"/>
    </a:accent4>
    <a:accent5>
      <a:srgbClr val="2978C3"/>
    </a:accent5>
    <a:accent6>
      <a:srgbClr val="372383"/>
    </a:accent6>
    <a:hlink>
      <a:srgbClr val="3EB4CE"/>
    </a:hlink>
    <a:folHlink>
      <a:srgbClr val="BFBFBF"/>
    </a:folHlink>
  </a:clrScheme>
</a:themeOverride>
</file>

<file path=ppt/theme/themeOverride4.xml><?xml version="1.0" encoding="utf-8"?>
<a:themeOverride xmlns:a="http://schemas.openxmlformats.org/drawingml/2006/main">
  <a:clrScheme name="房利美">
    <a:dk1>
      <a:srgbClr val="000000"/>
    </a:dk1>
    <a:lt1>
      <a:srgbClr val="FFFFFF"/>
    </a:lt1>
    <a:dk2>
      <a:srgbClr val="768394"/>
    </a:dk2>
    <a:lt2>
      <a:srgbClr val="F0F0F0"/>
    </a:lt2>
    <a:accent1>
      <a:srgbClr val="43D5B5"/>
    </a:accent1>
    <a:accent2>
      <a:srgbClr val="6342D4"/>
    </a:accent2>
    <a:accent3>
      <a:srgbClr val="E1A800"/>
    </a:accent3>
    <a:accent4>
      <a:srgbClr val="35AC91"/>
    </a:accent4>
    <a:accent5>
      <a:srgbClr val="2978C3"/>
    </a:accent5>
    <a:accent6>
      <a:srgbClr val="372383"/>
    </a:accent6>
    <a:hlink>
      <a:srgbClr val="3EB4CE"/>
    </a:hlink>
    <a:folHlink>
      <a:srgbClr val="BFBFBF"/>
    </a:folHlink>
  </a:clrScheme>
</a:themeOverride>
</file>

<file path=ppt/theme/themeOverride5.xml><?xml version="1.0" encoding="utf-8"?>
<a:themeOverride xmlns:a="http://schemas.openxmlformats.org/drawingml/2006/main">
  <a:clrScheme name="房利美">
    <a:dk1>
      <a:srgbClr val="000000"/>
    </a:dk1>
    <a:lt1>
      <a:srgbClr val="FFFFFF"/>
    </a:lt1>
    <a:dk2>
      <a:srgbClr val="768394"/>
    </a:dk2>
    <a:lt2>
      <a:srgbClr val="F0F0F0"/>
    </a:lt2>
    <a:accent1>
      <a:srgbClr val="43D5B5"/>
    </a:accent1>
    <a:accent2>
      <a:srgbClr val="6342D4"/>
    </a:accent2>
    <a:accent3>
      <a:srgbClr val="E1A800"/>
    </a:accent3>
    <a:accent4>
      <a:srgbClr val="35AC91"/>
    </a:accent4>
    <a:accent5>
      <a:srgbClr val="2978C3"/>
    </a:accent5>
    <a:accent6>
      <a:srgbClr val="372383"/>
    </a:accent6>
    <a:hlink>
      <a:srgbClr val="3EB4CE"/>
    </a:hlink>
    <a:folHlink>
      <a:srgbClr val="BFBFBF"/>
    </a:folHlink>
  </a:clrScheme>
</a:themeOverride>
</file>

<file path=ppt/theme/themeOverride6.xml><?xml version="1.0" encoding="utf-8"?>
<a:themeOverride xmlns:a="http://schemas.openxmlformats.org/drawingml/2006/main">
  <a:clrScheme name="房利美">
    <a:dk1>
      <a:srgbClr val="000000"/>
    </a:dk1>
    <a:lt1>
      <a:srgbClr val="FFFFFF"/>
    </a:lt1>
    <a:dk2>
      <a:srgbClr val="768394"/>
    </a:dk2>
    <a:lt2>
      <a:srgbClr val="F0F0F0"/>
    </a:lt2>
    <a:accent1>
      <a:srgbClr val="43D5B5"/>
    </a:accent1>
    <a:accent2>
      <a:srgbClr val="6342D4"/>
    </a:accent2>
    <a:accent3>
      <a:srgbClr val="E1A800"/>
    </a:accent3>
    <a:accent4>
      <a:srgbClr val="35AC91"/>
    </a:accent4>
    <a:accent5>
      <a:srgbClr val="2978C3"/>
    </a:accent5>
    <a:accent6>
      <a:srgbClr val="372383"/>
    </a:accent6>
    <a:hlink>
      <a:srgbClr val="3EB4CE"/>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0</TotalTime>
  <Words>2998</Words>
  <Application>Microsoft Office PowerPoint</Application>
  <PresentationFormat>Widescreen</PresentationFormat>
  <Paragraphs>96</Paragraphs>
  <Slides>14</Slides>
  <Notes>14</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14</vt:i4>
      </vt:variant>
    </vt:vector>
  </HeadingPairs>
  <TitlesOfParts>
    <vt:vector size="20" baseType="lpstr">
      <vt:lpstr>Arial</vt:lpstr>
      <vt:lpstr>Bahnschrift Light SemiCondensed</vt:lpstr>
      <vt:lpstr>Calibri</vt:lpstr>
      <vt:lpstr>Impact</vt:lpstr>
      <vt:lpstr>Subject 5</vt:lpstr>
      <vt:lpstr>1_主题5</vt:lpstr>
      <vt:lpstr>Vehicle No Plate Detection </vt:lpstr>
      <vt:lpstr>PowerPoint Presentation</vt:lpstr>
      <vt:lpstr>Introduction</vt:lpstr>
      <vt:lpstr>Processes a software undergoes to detect and recognize a license plate</vt:lpstr>
      <vt:lpstr>PowerPoint Presentation</vt:lpstr>
      <vt:lpstr>Other libraries that we need to install are</vt:lpstr>
      <vt:lpstr>Importing the libraries</vt:lpstr>
      <vt:lpstr>PowerPoint Presentation</vt:lpstr>
      <vt:lpstr>PowerPoint Presentation</vt:lpstr>
      <vt:lpstr>Finding the contours from the edged image</vt:lpstr>
      <vt:lpstr>Finding the contour with four sides</vt:lpstr>
      <vt:lpstr>Extracting text from the image of the  license plate</vt:lpstr>
      <vt:lpstr>PowerPoint Presentation</vt:lpstr>
      <vt:lpstr>Thank You</vt:lpstr>
    </vt:vector>
  </TitlesOfParts>
  <Manager>iSlide</Manager>
  <Company>iSlide</Company>
  <LinksUpToDate>false</LinksUpToDate>
  <SharedDoc>false</SharedDoc>
  <HyperlinkBase>https://www.islide.cc</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keywords>www.51pptmoban.com</cp:keywords>
  <cp:lastModifiedBy>Rahul Kumar Singh</cp:lastModifiedBy>
  <cp:revision>27</cp:revision>
  <cp:lastPrinted>2018-03-08T16:00:00Z</cp:lastPrinted>
  <dcterms:created xsi:type="dcterms:W3CDTF">2018-03-08T16:00:00Z</dcterms:created>
  <dcterms:modified xsi:type="dcterms:W3CDTF">2023-06-14T21:06:52Z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y fmtid="{D5CDD505-2E9C-101B-9397-08002B2CF9AE}" pid="3" name="KSOProductBuildVer">
    <vt:lpwstr>1033-11.2.0.11214</vt:lpwstr>
  </property>
  <property fmtid="{D5CDD505-2E9C-101B-9397-08002B2CF9AE}" pid="4" name="ICV">
    <vt:lpwstr>046C970817E44636AA315876599AC172</vt:lpwstr>
  </property>
</Properties>
</file>

<file path=docProps/thumbnail.jpeg>
</file>